
<file path=[Content_Types].xml><?xml version="1.0" encoding="utf-8"?>
<Types xmlns="http://schemas.openxmlformats.org/package/2006/content-types">
  <Default Extension="jpeg" ContentType="image/jpe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12.fntdata" ContentType="application/x-fontdata"/>
  <Override PartName="/ppt/fonts/font13.fntdata" ContentType="application/x-fontdata"/>
  <Override PartName="/ppt/fonts/font14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57" r:id="rId3"/>
  </p:sldMasterIdLst>
  <p:notesMasterIdLst>
    <p:notesMasterId r:id="rId18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4" r:id="rId11"/>
    <p:sldId id="266" r:id="rId12"/>
    <p:sldId id="268" r:id="rId13"/>
    <p:sldId id="267" r:id="rId14"/>
    <p:sldId id="270" r:id="rId15"/>
    <p:sldId id="263" r:id="rId16"/>
    <p:sldId id="269" r:id="rId17"/>
    <p:sldId id="265" r:id="rId19"/>
    <p:sldId id="272" r:id="rId20"/>
    <p:sldId id="271" r:id="rId21"/>
    <p:sldId id="273" r:id="rId22"/>
    <p:sldId id="274" r:id="rId23"/>
    <p:sldId id="275" r:id="rId24"/>
  </p:sldIdLst>
  <p:sldSz cx="12192000" cy="6858000"/>
  <p:notesSz cx="6858000" cy="9144000"/>
  <p:embeddedFontLst>
    <p:embeddedFont>
      <p:font typeface="微软雅黑" panose="020B0503020204020204" pitchFamily="34" charset="-122"/>
      <p:regular r:id="rId28"/>
      <p:bold r:id="rId29"/>
    </p:embeddedFont>
    <p:embeddedFont>
      <p:font typeface="字魂36号-正文宋楷" panose="02000000000000000000" charset="-122"/>
      <p:regular r:id="rId30"/>
    </p:embeddedFont>
    <p:embeddedFont>
      <p:font typeface="字魂105号-简雅黑" panose="02010600030101010101" charset="-122"/>
      <p:regular r:id="rId31"/>
    </p:embeddedFont>
    <p:embeddedFont>
      <p:font typeface="Segoe UI" panose="020B0502040204020203" pitchFamily="34" charset="0"/>
      <p:regular r:id="rId32"/>
      <p:bold r:id="rId33"/>
      <p:italic r:id="rId34"/>
      <p:boldItalic r:id="rId35"/>
    </p:embeddedFont>
    <p:embeddedFont>
      <p:font typeface="等线" panose="02010600030101010101" pitchFamily="2" charset="-122"/>
      <p:regular r:id="rId36"/>
      <p:bold r:id="rId37"/>
    </p:embeddedFont>
    <p:embeddedFont>
      <p:font typeface="Calibri" panose="020F0502020204030204" pitchFamily="34" charset="0"/>
      <p:regular r:id="rId38"/>
      <p:bold r:id="rId39"/>
      <p:italic r:id="rId40"/>
      <p:boldItalic r:id="rId41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920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73" autoAdjust="0"/>
    <p:restoredTop sz="92272" autoAdjust="0"/>
  </p:normalViewPr>
  <p:slideViewPr>
    <p:cSldViewPr snapToGrid="0" showGuides="1">
      <p:cViewPr varScale="1">
        <p:scale>
          <a:sx n="103" d="100"/>
          <a:sy n="103" d="100"/>
        </p:scale>
        <p:origin x="108" y="174"/>
      </p:cViewPr>
      <p:guideLst>
        <p:guide orient="horz" pos="4315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1" Type="http://schemas.openxmlformats.org/officeDocument/2006/relationships/font" Target="fonts/font14.fntdata"/><Relationship Id="rId40" Type="http://schemas.openxmlformats.org/officeDocument/2006/relationships/font" Target="fonts/font13.fntdata"/><Relationship Id="rId4" Type="http://schemas.openxmlformats.org/officeDocument/2006/relationships/slide" Target="slides/slide1.xml"/><Relationship Id="rId39" Type="http://schemas.openxmlformats.org/officeDocument/2006/relationships/font" Target="fonts/font12.fntdata"/><Relationship Id="rId38" Type="http://schemas.openxmlformats.org/officeDocument/2006/relationships/font" Target="fonts/font11.fntdata"/><Relationship Id="rId37" Type="http://schemas.openxmlformats.org/officeDocument/2006/relationships/font" Target="fonts/font10.fntdata"/><Relationship Id="rId36" Type="http://schemas.openxmlformats.org/officeDocument/2006/relationships/font" Target="fonts/font9.fntdata"/><Relationship Id="rId35" Type="http://schemas.openxmlformats.org/officeDocument/2006/relationships/font" Target="fonts/font8.fntdata"/><Relationship Id="rId34" Type="http://schemas.openxmlformats.org/officeDocument/2006/relationships/font" Target="fonts/font7.fntdata"/><Relationship Id="rId33" Type="http://schemas.openxmlformats.org/officeDocument/2006/relationships/font" Target="fonts/font6.fntdata"/><Relationship Id="rId32" Type="http://schemas.openxmlformats.org/officeDocument/2006/relationships/font" Target="fonts/font5.fntdata"/><Relationship Id="rId31" Type="http://schemas.openxmlformats.org/officeDocument/2006/relationships/font" Target="fonts/font4.fntdata"/><Relationship Id="rId30" Type="http://schemas.openxmlformats.org/officeDocument/2006/relationships/font" Target="fonts/font3.fntdata"/><Relationship Id="rId3" Type="http://schemas.openxmlformats.org/officeDocument/2006/relationships/slideMaster" Target="slideMasters/slideMaster2.xml"/><Relationship Id="rId29" Type="http://schemas.openxmlformats.org/officeDocument/2006/relationships/font" Target="fonts/font2.fntdata"/><Relationship Id="rId28" Type="http://schemas.openxmlformats.org/officeDocument/2006/relationships/font" Target="fonts/font1.fntdata"/><Relationship Id="rId27" Type="http://schemas.openxmlformats.org/officeDocument/2006/relationships/tableStyles" Target="tableStyles.xml"/><Relationship Id="rId26" Type="http://schemas.openxmlformats.org/officeDocument/2006/relationships/viewProps" Target="viewProps.xml"/><Relationship Id="rId25" Type="http://schemas.openxmlformats.org/officeDocument/2006/relationships/presProps" Target="presProps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notesMaster" Target="notesMasters/notesMaster1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D88B6B-F061-4635-8E20-E7017A5CC214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9255C3-DB20-420D-B745-0074A4DA23C2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9255C3-DB20-420D-B745-0074A4DA23C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en-US" altLang="zh-CN" dirty="0"/>
          </a:p>
        </p:txBody>
      </p:sp>
      <p:sp>
        <p:nvSpPr>
          <p:cNvPr id="614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itchFamily="2" charset="-122"/>
              </a:defRPr>
            </a:lvl9pPr>
          </a:lstStyle>
          <a:p>
            <a:fld id="{BF3F269E-46BA-436B-A097-74AB8C1B7F66}" type="slidenum">
              <a:rPr lang="zh-CN" altLang="en-US" smtClean="0">
                <a:latin typeface="Calibri" pitchFamily="34" charset="0"/>
              </a:rPr>
            </a:fld>
            <a:endParaRPr lang="zh-CN" altLang="en-US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en-US" altLang="zh-CN" dirty="0"/>
          </a:p>
        </p:txBody>
      </p:sp>
      <p:sp>
        <p:nvSpPr>
          <p:cNvPr id="614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itchFamily="2" charset="-122"/>
              </a:defRPr>
            </a:lvl9pPr>
          </a:lstStyle>
          <a:p>
            <a:fld id="{BF3F269E-46BA-436B-A097-74AB8C1B7F66}" type="slidenum">
              <a:rPr lang="zh-CN" altLang="en-US" smtClean="0">
                <a:latin typeface="Calibri" pitchFamily="34" charset="0"/>
              </a:rPr>
            </a:fld>
            <a:endParaRPr lang="zh-CN" altLang="en-US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en-US" altLang="zh-CN" dirty="0"/>
          </a:p>
        </p:txBody>
      </p:sp>
      <p:sp>
        <p:nvSpPr>
          <p:cNvPr id="614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itchFamily="2" charset="-122"/>
              </a:defRPr>
            </a:lvl9pPr>
          </a:lstStyle>
          <a:p>
            <a:fld id="{BF3F269E-46BA-436B-A097-74AB8C1B7F66}" type="slidenum">
              <a:rPr lang="zh-CN" altLang="en-US" smtClean="0">
                <a:latin typeface="Calibri" pitchFamily="34" charset="0"/>
              </a:rPr>
            </a:fld>
            <a:endParaRPr lang="zh-CN" altLang="en-US">
              <a:latin typeface="Calibri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和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669882" y="2308881"/>
            <a:ext cx="10852237" cy="899167"/>
          </a:xfrm>
        </p:spPr>
        <p:txBody>
          <a:bodyPr lIns="101600" tIns="38100" rIns="25400" bIns="38100" anchor="t" anchorCtr="0">
            <a:noAutofit/>
          </a:bodyPr>
          <a:lstStyle>
            <a:lvl1pPr algn="ctr">
              <a:defRPr sz="5400" b="0" spc="600">
                <a:effectLst/>
                <a:latin typeface="+mn-ea"/>
                <a:ea typeface="+mn-ea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669925" y="3565525"/>
            <a:ext cx="10852150" cy="801370"/>
          </a:xfrm>
        </p:spPr>
        <p:txBody>
          <a:bodyPr lIns="101600" tIns="38100" rIns="76200" bIns="38100" anchor="ctr" anchorCtr="0">
            <a:no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2400" u="none" strike="noStrike" kern="1200" cap="none" spc="200" normalizeH="0" baseline="0">
                <a:solidFill>
                  <a:schemeClr val="tx1"/>
                </a:solidFill>
                <a:uFillTx/>
                <a:latin typeface="+mn-ea"/>
                <a:ea typeface="+mn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2E77B-5C96-4E69-805E-D5CCD9BC52D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BA0B1-A237-4123-B556-E9F8ABBCFE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3000">
        <p14:gallery dir="l"/>
      </p:transition>
    </mc:Choice>
    <mc:Fallback>
      <p:transition spd="slow" advTm="300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2E77B-5C96-4E69-805E-D5CCD9BC52D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BA0B1-A237-4123-B556-E9F8ABBCFE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3000">
        <p14:gallery dir="l"/>
      </p:transition>
    </mc:Choice>
    <mc:Fallback>
      <p:transition spd="slow" advTm="3000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2E77B-5C96-4E69-805E-D5CCD9BC52D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BA0B1-A237-4123-B556-E9F8ABBCFE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3000">
        <p14:gallery dir="l"/>
      </p:transition>
    </mc:Choice>
    <mc:Fallback>
      <p:transition spd="slow" advTm="3000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2E77B-5C96-4E69-805E-D5CCD9BC52DF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BA0B1-A237-4123-B556-E9F8ABBCFE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3000">
        <p14:gallery dir="l"/>
      </p:transition>
    </mc:Choice>
    <mc:Fallback>
      <p:transition spd="slow" advTm="3000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2E77B-5C96-4E69-805E-D5CCD9BC52D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BA0B1-A237-4123-B556-E9F8ABBCFE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3000">
        <p14:gallery dir="l"/>
      </p:transition>
    </mc:Choice>
    <mc:Fallback>
      <p:transition spd="slow" advTm="3000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2E77B-5C96-4E69-805E-D5CCD9BC52DF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BA0B1-A237-4123-B556-E9F8ABBCFE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3000">
        <p14:gallery dir="l"/>
      </p:transition>
    </mc:Choice>
    <mc:Fallback>
      <p:transition spd="slow" advTm="3000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2E77B-5C96-4E69-805E-D5CCD9BC52D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BA0B1-A237-4123-B556-E9F8ABBCFE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3000">
        <p14:gallery dir="l"/>
      </p:transition>
    </mc:Choice>
    <mc:Fallback>
      <p:transition spd="slow" advTm="3000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2E77B-5C96-4E69-805E-D5CCD9BC52D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BA0B1-A237-4123-B556-E9F8ABBCFE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3000">
        <p14:gallery dir="l"/>
      </p:transition>
    </mc:Choice>
    <mc:Fallback>
      <p:transition spd="slow" advTm="3000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2E77B-5C96-4E69-805E-D5CCD9BC52D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BA0B1-A237-4123-B556-E9F8ABBCFE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3000">
        <p14:gallery dir="l"/>
      </p:transition>
    </mc:Choice>
    <mc:Fallback>
      <p:transition spd="slow" advTm="3000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2E77B-5C96-4E69-805E-D5CCD9BC52D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BA0B1-A237-4123-B556-E9F8ABBCFE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3000">
        <p14:gallery dir="l"/>
      </p:transition>
    </mc:Choice>
    <mc:Fallback>
      <p:transition spd="slow" advTm="3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正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69882" y="581225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2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n-ea"/>
                <a:ea typeface="+mn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  <a:endParaRPr dirty="0">
              <a:sym typeface="+mn-ea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idx="1" hasCustomPrompt="1"/>
          </p:nvPr>
        </p:nvSpPr>
        <p:spPr>
          <a:xfrm>
            <a:off x="669925" y="1508125"/>
            <a:ext cx="10852150" cy="4749165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zh-CN" altLang="en-US" dirty="0"/>
              <a:t>单击此处编辑正文</a:t>
            </a:r>
            <a:endParaRPr lang="zh-CN" altLang="en-US" dirty="0"/>
          </a:p>
          <a:p>
            <a:pPr lvl="0"/>
            <a:r>
              <a:rPr lang="zh-CN" altLang="en-US" dirty="0">
                <a:sym typeface="+mn-ea"/>
              </a:rPr>
              <a:t>单击此处编辑正文</a:t>
            </a:r>
            <a:endParaRPr lang="zh-CN" altLang="en-US" dirty="0"/>
          </a:p>
          <a:p>
            <a:pPr lvl="0"/>
            <a:r>
              <a:rPr lang="zh-CN" altLang="en-US" dirty="0">
                <a:sym typeface="+mn-ea"/>
              </a:rPr>
              <a:t>单击此处编辑正文</a:t>
            </a:r>
            <a:endParaRPr lang="zh-CN" altLang="en-US" dirty="0"/>
          </a:p>
          <a:p>
            <a:pPr lvl="0"/>
            <a:r>
              <a:rPr lang="zh-CN" altLang="en-US" dirty="0">
                <a:sym typeface="+mn-ea"/>
              </a:rPr>
              <a:t>单击此处编辑正文</a:t>
            </a:r>
            <a:endParaRPr lang="zh-CN" altLang="en-US" dirty="0"/>
          </a:p>
          <a:p>
            <a:pPr lvl="0"/>
            <a:r>
              <a:rPr lang="zh-CN" altLang="en-US" dirty="0">
                <a:sym typeface="+mn-ea"/>
              </a:rPr>
              <a:t>单击此处编辑正文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标题与图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5" name="标题 4"/>
          <p:cNvSpPr>
            <a:spLocks noGrp="1"/>
          </p:cNvSpPr>
          <p:nvPr>
            <p:ph type="title" hasCustomPrompt="1"/>
          </p:nvPr>
        </p:nvSpPr>
        <p:spPr>
          <a:xfrm>
            <a:off x="840105" y="727710"/>
            <a:ext cx="3931920" cy="1115060"/>
          </a:xfrm>
        </p:spPr>
        <p:txBody>
          <a:bodyPr anchor="ctr" anchorCtr="0"/>
          <a:lstStyle>
            <a:lvl1pPr>
              <a:defRPr sz="3200">
                <a:latin typeface="+mn-ea"/>
                <a:ea typeface="+mn-ea"/>
              </a:defRPr>
            </a:lvl1pPr>
          </a:lstStyle>
          <a:p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idx="1" hasCustomPrompt="1"/>
          </p:nvPr>
        </p:nvSpPr>
        <p:spPr>
          <a:xfrm>
            <a:off x="5138420" y="727710"/>
            <a:ext cx="6172200" cy="5403215"/>
          </a:xfrm>
        </p:spPr>
        <p:txBody>
          <a:bodyPr/>
          <a:lstStyle>
            <a:lvl1pPr>
              <a:defRPr sz="2400">
                <a:latin typeface="+mn-ea"/>
                <a:ea typeface="+mn-ea"/>
              </a:defRPr>
            </a:lvl1pPr>
            <a:lvl2pPr marL="457200" indent="0">
              <a:buNone/>
              <a:defRPr sz="2400">
                <a:latin typeface="+mn-ea"/>
                <a:ea typeface="+mn-ea"/>
              </a:defRPr>
            </a:lvl2pPr>
            <a:lvl3pPr>
              <a:defRPr sz="2400">
                <a:latin typeface="+mn-ea"/>
                <a:ea typeface="+mn-ea"/>
              </a:defRPr>
            </a:lvl3pPr>
            <a:lvl4pPr>
              <a:defRPr sz="2400">
                <a:latin typeface="+mn-ea"/>
                <a:ea typeface="+mn-ea"/>
              </a:defRPr>
            </a:lvl4pPr>
            <a:lvl5pPr>
              <a:defRPr sz="2400">
                <a:latin typeface="+mn-ea"/>
                <a:ea typeface="+mn-ea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单击此处编辑正文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half" idx="2" hasCustomPrompt="1"/>
          </p:nvPr>
        </p:nvSpPr>
        <p:spPr>
          <a:xfrm>
            <a:off x="840105" y="2239645"/>
            <a:ext cx="3931920" cy="3891915"/>
          </a:xfrm>
        </p:spPr>
        <p:txBody>
          <a:bodyPr/>
          <a:lstStyle>
            <a:lvl1pPr marL="342900" indent="-342900">
              <a:buFont typeface="Arial" panose="020B0604020202020204" pitchFamily="34" charset="0"/>
              <a:buChar char="•"/>
              <a:defRPr sz="2400">
                <a:latin typeface="+mn-ea"/>
                <a:ea typeface="+mn-ea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单击此处编辑正文</a:t>
            </a:r>
            <a:endParaRPr lang="zh-CN" altLang="en-US" smtClean="0"/>
          </a:p>
          <a:p>
            <a:pPr lvl="0"/>
            <a:r>
              <a:rPr lang="zh-CN" altLang="en-US" smtClean="0">
                <a:sym typeface="+mn-ea"/>
              </a:rPr>
              <a:t>单击此处编辑正文</a:t>
            </a:r>
            <a:endParaRPr lang="zh-CN" altLang="en-US" smtClean="0"/>
          </a:p>
          <a:p>
            <a:pPr lvl="0"/>
            <a:r>
              <a:rPr lang="zh-CN" altLang="en-US" smtClean="0">
                <a:sym typeface="+mn-ea"/>
              </a:rPr>
              <a:t>单击此处编辑正文</a:t>
            </a:r>
            <a:endParaRPr lang="zh-CN" altLang="en-US" smtClean="0"/>
          </a:p>
          <a:p>
            <a:pPr lvl="0"/>
            <a:r>
              <a:rPr lang="zh-CN" altLang="en-US" smtClean="0">
                <a:sym typeface="+mn-ea"/>
              </a:rPr>
              <a:t>单击此处编辑正文</a:t>
            </a:r>
            <a:endParaRPr lang="zh-CN" altLang="en-US" smtClean="0">
              <a:sym typeface="+mn-ea"/>
            </a:endParaRPr>
          </a:p>
          <a:p>
            <a:pPr lvl="0"/>
            <a:r>
              <a:rPr lang="zh-CN" altLang="en-US" smtClean="0">
                <a:sym typeface="+mn-ea"/>
              </a:rPr>
              <a:t>单击此处编辑正文</a:t>
            </a:r>
            <a:endParaRPr lang="zh-CN" altLang="en-US" smtClean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注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 hasCustomPrompt="1"/>
          </p:nvPr>
        </p:nvSpPr>
        <p:spPr>
          <a:xfrm>
            <a:off x="669925" y="5605145"/>
            <a:ext cx="10852150" cy="558165"/>
          </a:xfrm>
        </p:spPr>
        <p:txBody>
          <a:bodyPr/>
          <a:lstStyle>
            <a:lvl1pPr>
              <a:defRPr b="0">
                <a:latin typeface="+mn-ea"/>
                <a:ea typeface="+mn-ea"/>
              </a:defRPr>
            </a:lvl1pPr>
          </a:lstStyle>
          <a:p>
            <a:r>
              <a:rPr lang="zh-CN" altLang="en-US"/>
              <a:t>单击此处编辑正文</a:t>
            </a:r>
            <a:endParaRPr lang="zh-CN" altLang="en-US"/>
          </a:p>
        </p:txBody>
      </p:sp>
      <p:sp>
        <p:nvSpPr>
          <p:cNvPr id="8" name="内容占位符 7"/>
          <p:cNvSpPr>
            <a:spLocks noGrp="1"/>
          </p:cNvSpPr>
          <p:nvPr>
            <p:ph idx="1" hasCustomPrompt="1"/>
          </p:nvPr>
        </p:nvSpPr>
        <p:spPr>
          <a:xfrm>
            <a:off x="669925" y="641350"/>
            <a:ext cx="10852150" cy="4556125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1pPr>
            <a:lvl2pPr marL="457200" marR="0" lvl="1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单击此处编辑正文</a:t>
            </a:r>
            <a:endParaRPr dirty="0">
              <a:sym typeface="+mn-ea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单张大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idx="1" hasCustomPrompt="1"/>
          </p:nvPr>
        </p:nvSpPr>
        <p:spPr>
          <a:xfrm>
            <a:off x="0" y="0"/>
            <a:ext cx="12196445" cy="6868160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1pPr>
            <a:lvl2pPr marL="457200" marR="0" lvl="1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单击此处编辑正文</a:t>
            </a:r>
            <a:endParaRPr dirty="0">
              <a:sym typeface="+mn-ea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联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内容占位符 1"/>
          <p:cNvSpPr>
            <a:spLocks noGrp="1"/>
          </p:cNvSpPr>
          <p:nvPr>
            <p:ph sz="half" idx="2" hasCustomPrompt="1"/>
          </p:nvPr>
        </p:nvSpPr>
        <p:spPr>
          <a:xfrm>
            <a:off x="467995" y="565150"/>
            <a:ext cx="5400040" cy="5727700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单击此处编辑正文</a:t>
            </a:r>
            <a:endParaRPr dirty="0"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half" idx="13" hasCustomPrompt="1"/>
          </p:nvPr>
        </p:nvSpPr>
        <p:spPr>
          <a:xfrm>
            <a:off x="6287770" y="565150"/>
            <a:ext cx="5400040" cy="5727700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</a:t>
            </a:r>
            <a:r>
              <a:rPr>
                <a:sym typeface="+mn-ea"/>
              </a:rPr>
              <a:t>正文</a:t>
            </a:r>
            <a:endParaRPr dirty="0">
              <a:sym typeface="+mn-ea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69882" y="623591"/>
            <a:ext cx="10852237" cy="899167"/>
          </a:xfrm>
        </p:spPr>
        <p:txBody>
          <a:bodyPr vert="horz" lIns="101600" tIns="38100" rIns="25400" bIns="38100" rtlCol="0" anchor="ctr" anchorCtr="0">
            <a:no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3200" b="0" i="0" u="none" strike="noStrike" kern="1200" cap="none" spc="600" normalizeH="0" baseline="0" noProof="1" dirty="0">
                <a:solidFill>
                  <a:schemeClr val="tx1"/>
                </a:solidFill>
                <a:effectLst/>
                <a:uFillTx/>
                <a:latin typeface="+mn-ea"/>
                <a:ea typeface="+mn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  <a:endParaRPr>
              <a:sym typeface="+mn-ea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2E77B-5C96-4E69-805E-D5CCD9BC52D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BA0B1-A237-4123-B556-E9F8ABBCFE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3000">
        <p14:gallery dir="l"/>
      </p:transition>
    </mc:Choice>
    <mc:Fallback>
      <p:transition spd="slow" advTm="300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11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18.xml"/><Relationship Id="rId1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+mn-ea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+mn-ea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标题 7"/>
          <p:cNvSpPr>
            <a:spLocks noGrp="1"/>
          </p:cNvSpPr>
          <p:nvPr>
            <p:ph type="title" hasCustomPrompt="1"/>
          </p:nvPr>
        </p:nvSpPr>
        <p:spPr>
          <a:xfrm>
            <a:off x="669882" y="581225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2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n-ea"/>
                <a:ea typeface="+mn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  <a:endParaRPr dirty="0">
              <a:sym typeface="+mn-ea"/>
            </a:endParaRPr>
          </a:p>
        </p:txBody>
      </p:sp>
      <p:sp>
        <p:nvSpPr>
          <p:cNvPr id="9" name="文本占位符 8"/>
          <p:cNvSpPr>
            <a:spLocks noGrp="1"/>
          </p:cNvSpPr>
          <p:nvPr>
            <p:ph type="body" idx="1" hasCustomPrompt="1"/>
          </p:nvPr>
        </p:nvSpPr>
        <p:spPr>
          <a:xfrm>
            <a:off x="669925" y="1508125"/>
            <a:ext cx="10852150" cy="4749165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zh-CN" altLang="en-US" dirty="0"/>
              <a:t>单击此处编辑正文</a:t>
            </a:r>
            <a:endParaRPr lang="zh-CN" altLang="en-US" dirty="0"/>
          </a:p>
          <a:p>
            <a:pPr lvl="0"/>
            <a:r>
              <a:rPr lang="zh-CN" altLang="en-US" dirty="0">
                <a:sym typeface="+mn-ea"/>
              </a:rPr>
              <a:t>单击此处编辑正文</a:t>
            </a:r>
            <a:endParaRPr lang="zh-CN" altLang="en-US" dirty="0"/>
          </a:p>
          <a:p>
            <a:pPr lvl="0"/>
            <a:r>
              <a:rPr lang="zh-CN" altLang="en-US" dirty="0">
                <a:sym typeface="+mn-ea"/>
              </a:rPr>
              <a:t>单击此处编辑正文</a:t>
            </a:r>
            <a:endParaRPr lang="zh-CN" altLang="en-US" dirty="0"/>
          </a:p>
          <a:p>
            <a:pPr lvl="0"/>
            <a:r>
              <a:rPr lang="zh-CN" altLang="en-US" dirty="0">
                <a:sym typeface="+mn-ea"/>
              </a:rPr>
              <a:t>单击此处编辑正文</a:t>
            </a:r>
            <a:endParaRPr lang="zh-CN" altLang="en-US" dirty="0"/>
          </a:p>
          <a:p>
            <a:pPr lvl="0"/>
            <a:r>
              <a:rPr lang="zh-CN" altLang="en-US" dirty="0">
                <a:sym typeface="+mn-ea"/>
              </a:rPr>
              <a:t>单击此处编辑正文</a:t>
            </a:r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800" b="1" u="none" strike="noStrike" kern="1200" cap="none" spc="200" normalizeH="0">
          <a:solidFill>
            <a:schemeClr val="tx1"/>
          </a:solidFill>
          <a:uFillTx/>
          <a:latin typeface="+mn-ea"/>
          <a:ea typeface="+mn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ea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+mn-ea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ea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ea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ea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F2E77B-5C96-4E69-805E-D5CCD9BC52D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6BA0B1-A237-4123-B556-E9F8ABBCFE7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</p:sldLayoutIdLst>
  <mc:AlternateContent xmlns:mc="http://schemas.openxmlformats.org/markup-compatibility/2006">
    <mc:Choice xmlns:p14="http://schemas.microsoft.com/office/powerpoint/2010/main" Requires="p14">
      <p:transition spd="slow" p14:dur="1600" advTm="3000">
        <p14:gallery dir="l"/>
      </p:transition>
    </mc:Choice>
    <mc:Fallback>
      <p:transition spd="slow" advTm="3000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9.xml"/><Relationship Id="rId3" Type="http://schemas.openxmlformats.org/officeDocument/2006/relationships/themeOverride" Target="../theme/themeOverride1.xml"/><Relationship Id="rId2" Type="http://schemas.microsoft.com/office/2007/relationships/hdphoto" Target="../media/image2.wdp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5.xml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tags" Target="../tags/tag9.xml"/><Relationship Id="rId8" Type="http://schemas.openxmlformats.org/officeDocument/2006/relationships/tags" Target="../tags/tag8.xml"/><Relationship Id="rId7" Type="http://schemas.openxmlformats.org/officeDocument/2006/relationships/tags" Target="../tags/tag7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9" Type="http://schemas.openxmlformats.org/officeDocument/2006/relationships/notesSlide" Target="../notesSlides/notesSlide1.xml"/><Relationship Id="rId18" Type="http://schemas.openxmlformats.org/officeDocument/2006/relationships/slideLayout" Target="../slideLayouts/slideLayout14.xml"/><Relationship Id="rId17" Type="http://schemas.openxmlformats.org/officeDocument/2006/relationships/tags" Target="../tags/tag17.xml"/><Relationship Id="rId16" Type="http://schemas.openxmlformats.org/officeDocument/2006/relationships/tags" Target="../tags/tag16.xml"/><Relationship Id="rId15" Type="http://schemas.openxmlformats.org/officeDocument/2006/relationships/tags" Target="../tags/tag15.xml"/><Relationship Id="rId14" Type="http://schemas.openxmlformats.org/officeDocument/2006/relationships/tags" Target="../tags/tag14.xml"/><Relationship Id="rId13" Type="http://schemas.openxmlformats.org/officeDocument/2006/relationships/tags" Target="../tags/tag13.xml"/><Relationship Id="rId12" Type="http://schemas.openxmlformats.org/officeDocument/2006/relationships/tags" Target="../tags/tag12.xml"/><Relationship Id="rId11" Type="http://schemas.openxmlformats.org/officeDocument/2006/relationships/tags" Target="../tags/tag11.xml"/><Relationship Id="rId10" Type="http://schemas.openxmlformats.org/officeDocument/2006/relationships/tags" Target="../tags/tag10.xml"/><Relationship Id="rId1" Type="http://schemas.openxmlformats.org/officeDocument/2006/relationships/tags" Target="../tags/tag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image" Target="../media/image11.jpeg"/><Relationship Id="rId1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9.xml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14.xml"/><Relationship Id="rId2" Type="http://schemas.openxmlformats.org/officeDocument/2006/relationships/tags" Target="../tags/tag20.xml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9.xml"/><Relationship Id="rId3" Type="http://schemas.openxmlformats.org/officeDocument/2006/relationships/themeOverride" Target="../theme/themeOverride2.xml"/><Relationship Id="rId2" Type="http://schemas.microsoft.com/office/2007/relationships/hdphoto" Target="../media/image2.wdp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: 剪去对角 4"/>
          <p:cNvSpPr/>
          <p:nvPr/>
        </p:nvSpPr>
        <p:spPr>
          <a:xfrm>
            <a:off x="997352" y="821803"/>
            <a:ext cx="10197296" cy="5463251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bg1"/>
          </a:solidFill>
          <a:ln>
            <a:noFill/>
          </a:ln>
          <a:effectLst>
            <a:outerShdw blurRad="304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2581544" y="2858698"/>
            <a:ext cx="70289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 dirty="0">
                <a:gradFill>
                  <a:gsLst>
                    <a:gs pos="53000">
                      <a:srgbClr val="09207D"/>
                    </a:gs>
                    <a:gs pos="100000">
                      <a:srgbClr val="09207D"/>
                    </a:gs>
                  </a:gsLst>
                  <a:lin ang="5400000" scaled="0"/>
                </a:gradFill>
                <a:latin typeface="字魂105号-简雅黑" panose="00000500000000000000" pitchFamily="2" charset="-122"/>
                <a:ea typeface="字魂105号-简雅黑" panose="00000500000000000000" pitchFamily="2" charset="-122"/>
              </a:rPr>
              <a:t>毕业论文答辩</a:t>
            </a:r>
            <a:r>
              <a:rPr lang="en-US" altLang="zh-CN" sz="5400" dirty="0">
                <a:gradFill>
                  <a:gsLst>
                    <a:gs pos="53000">
                      <a:srgbClr val="09207D"/>
                    </a:gs>
                    <a:gs pos="100000">
                      <a:srgbClr val="09207D"/>
                    </a:gs>
                  </a:gsLst>
                  <a:lin ang="5400000" scaled="0"/>
                </a:gradFill>
                <a:latin typeface="字魂105号-简雅黑" panose="00000500000000000000" pitchFamily="2" charset="-122"/>
                <a:ea typeface="字魂105号-简雅黑" panose="00000500000000000000" pitchFamily="2" charset="-122"/>
              </a:rPr>
              <a:t>PPT</a:t>
            </a:r>
            <a:r>
              <a:rPr lang="zh-CN" altLang="en-US" sz="5400" dirty="0">
                <a:gradFill>
                  <a:gsLst>
                    <a:gs pos="53000">
                      <a:srgbClr val="09207D"/>
                    </a:gs>
                    <a:gs pos="100000">
                      <a:srgbClr val="09207D"/>
                    </a:gs>
                  </a:gsLst>
                  <a:lin ang="5400000" scaled="0"/>
                </a:gradFill>
                <a:latin typeface="字魂105号-简雅黑" panose="00000500000000000000" pitchFamily="2" charset="-122"/>
                <a:ea typeface="字魂105号-简雅黑" panose="00000500000000000000" pitchFamily="2" charset="-122"/>
              </a:rPr>
              <a:t>模板</a:t>
            </a:r>
            <a:endParaRPr lang="zh-CN" altLang="en-US" sz="5400" dirty="0">
              <a:gradFill>
                <a:gsLst>
                  <a:gs pos="53000">
                    <a:srgbClr val="09207D"/>
                  </a:gs>
                  <a:gs pos="100000">
                    <a:srgbClr val="09207D"/>
                  </a:gs>
                </a:gsLst>
                <a:lin ang="5400000" scaled="0"/>
              </a:gradFill>
              <a:latin typeface="字魂105号-简雅黑" panose="00000500000000000000" pitchFamily="2" charset="-122"/>
              <a:ea typeface="字魂105号-简雅黑" panose="00000500000000000000" pitchFamily="2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775200" y="4672361"/>
            <a:ext cx="2338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09207D"/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rPr>
              <a:t>学院名称</a:t>
            </a:r>
            <a:r>
              <a:rPr lang="en-US" altLang="zh-CN" dirty="0">
                <a:solidFill>
                  <a:srgbClr val="09207D"/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rPr>
              <a:t>—</a:t>
            </a:r>
            <a:r>
              <a:rPr lang="zh-CN" altLang="en-US" dirty="0">
                <a:solidFill>
                  <a:srgbClr val="09207D"/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rPr>
              <a:t>专业</a:t>
            </a:r>
            <a:r>
              <a:rPr lang="en-US" altLang="zh-CN" dirty="0">
                <a:solidFill>
                  <a:srgbClr val="09207D"/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rPr>
              <a:t>—</a:t>
            </a:r>
            <a:r>
              <a:rPr lang="zh-CN" altLang="en-US" dirty="0">
                <a:solidFill>
                  <a:srgbClr val="09207D"/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rPr>
              <a:t>姓名</a:t>
            </a:r>
            <a:endParaRPr lang="zh-CN" altLang="en-US" dirty="0">
              <a:solidFill>
                <a:srgbClr val="09207D"/>
              </a:solidFill>
              <a:latin typeface="字魂105号-简雅黑" panose="00000500000000000000" pitchFamily="2" charset="-122"/>
              <a:ea typeface="字魂105号-简雅黑" panose="00000500000000000000" pitchFamily="2" charset="-122"/>
              <a:sym typeface="字魂105号-简雅黑" panose="00000500000000000000" pitchFamily="2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775200" y="4250803"/>
            <a:ext cx="2338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09207D"/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rPr>
              <a:t>指导老师 </a:t>
            </a:r>
            <a:r>
              <a:rPr lang="zh-CN" altLang="en-US" dirty="0" smtClean="0">
                <a:solidFill>
                  <a:srgbClr val="09207D"/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rPr>
              <a:t>：青课老师</a:t>
            </a:r>
            <a:endParaRPr lang="zh-CN" altLang="en-US" dirty="0">
              <a:solidFill>
                <a:srgbClr val="09207D"/>
              </a:solidFill>
              <a:latin typeface="字魂105号-简雅黑" panose="00000500000000000000" pitchFamily="2" charset="-122"/>
              <a:ea typeface="字魂105号-简雅黑" panose="00000500000000000000" pitchFamily="2" charset="-122"/>
              <a:sym typeface="字魂105号-简雅黑" panose="00000500000000000000" pitchFamily="2" charset="-122"/>
            </a:endParaRPr>
          </a:p>
        </p:txBody>
      </p:sp>
      <p:sp>
        <p:nvSpPr>
          <p:cNvPr id="13" name="Freeform: Shape 15"/>
          <p:cNvSpPr/>
          <p:nvPr/>
        </p:nvSpPr>
        <p:spPr>
          <a:xfrm flipH="1">
            <a:off x="998521" y="821803"/>
            <a:ext cx="1704338" cy="1446575"/>
          </a:xfrm>
          <a:custGeom>
            <a:avLst/>
            <a:gdLst>
              <a:gd name="connsiteX0" fmla="*/ 0 w 6039853"/>
              <a:gd name="connsiteY0" fmla="*/ 0 h 6327927"/>
              <a:gd name="connsiteX1" fmla="*/ 2502569 w 6039853"/>
              <a:gd name="connsiteY1" fmla="*/ 1925053 h 6327927"/>
              <a:gd name="connsiteX2" fmla="*/ 2671011 w 6039853"/>
              <a:gd name="connsiteY2" fmla="*/ 4932948 h 6327927"/>
              <a:gd name="connsiteX3" fmla="*/ 6039853 w 6039853"/>
              <a:gd name="connsiteY3" fmla="*/ 6304548 h 6327927"/>
              <a:gd name="connsiteX4" fmla="*/ 5967664 w 6039853"/>
              <a:gd name="connsiteY4" fmla="*/ 0 h 6327927"/>
              <a:gd name="connsiteX5" fmla="*/ 0 w 6039853"/>
              <a:gd name="connsiteY5" fmla="*/ 0 h 6327927"/>
              <a:gd name="connsiteX0-1" fmla="*/ 0 w 6039853"/>
              <a:gd name="connsiteY0-2" fmla="*/ 0 h 6327927"/>
              <a:gd name="connsiteX1-3" fmla="*/ 2502569 w 6039853"/>
              <a:gd name="connsiteY1-4" fmla="*/ 1925053 h 6327927"/>
              <a:gd name="connsiteX2-5" fmla="*/ 2671011 w 6039853"/>
              <a:gd name="connsiteY2-6" fmla="*/ 4932948 h 6327927"/>
              <a:gd name="connsiteX3-7" fmla="*/ 6039853 w 6039853"/>
              <a:gd name="connsiteY3-8" fmla="*/ 6304548 h 6327927"/>
              <a:gd name="connsiteX4-9" fmla="*/ 5967664 w 6039853"/>
              <a:gd name="connsiteY4-10" fmla="*/ 0 h 6327927"/>
              <a:gd name="connsiteX5-11" fmla="*/ 0 w 6039853"/>
              <a:gd name="connsiteY5-12" fmla="*/ 0 h 6327927"/>
              <a:gd name="connsiteX0-13" fmla="*/ 0 w 6039853"/>
              <a:gd name="connsiteY0-14" fmla="*/ 0 h 6327927"/>
              <a:gd name="connsiteX1-15" fmla="*/ 2502569 w 6039853"/>
              <a:gd name="connsiteY1-16" fmla="*/ 1925053 h 6327927"/>
              <a:gd name="connsiteX2-17" fmla="*/ 2839453 w 6039853"/>
              <a:gd name="connsiteY2-18" fmla="*/ 4932948 h 6327927"/>
              <a:gd name="connsiteX3-19" fmla="*/ 6039853 w 6039853"/>
              <a:gd name="connsiteY3-20" fmla="*/ 6304548 h 6327927"/>
              <a:gd name="connsiteX4-21" fmla="*/ 5967664 w 6039853"/>
              <a:gd name="connsiteY4-22" fmla="*/ 0 h 6327927"/>
              <a:gd name="connsiteX5-23" fmla="*/ 0 w 6039853"/>
              <a:gd name="connsiteY5-24" fmla="*/ 0 h 6327927"/>
              <a:gd name="connsiteX0-25" fmla="*/ 0 w 6039853"/>
              <a:gd name="connsiteY0-26" fmla="*/ 0 h 6327927"/>
              <a:gd name="connsiteX1-27" fmla="*/ 2502569 w 6039853"/>
              <a:gd name="connsiteY1-28" fmla="*/ 1925053 h 6327927"/>
              <a:gd name="connsiteX2-29" fmla="*/ 2839453 w 6039853"/>
              <a:gd name="connsiteY2-30" fmla="*/ 4932948 h 6327927"/>
              <a:gd name="connsiteX3-31" fmla="*/ 6039853 w 6039853"/>
              <a:gd name="connsiteY3-32" fmla="*/ 6304548 h 6327927"/>
              <a:gd name="connsiteX4-33" fmla="*/ 5967664 w 6039853"/>
              <a:gd name="connsiteY4-34" fmla="*/ 0 h 6327927"/>
              <a:gd name="connsiteX5-35" fmla="*/ 0 w 6039853"/>
              <a:gd name="connsiteY5-36" fmla="*/ 0 h 6327927"/>
              <a:gd name="connsiteX0-37" fmla="*/ 0 w 6039853"/>
              <a:gd name="connsiteY0-38" fmla="*/ 0 h 6354071"/>
              <a:gd name="connsiteX1-39" fmla="*/ 2502569 w 6039853"/>
              <a:gd name="connsiteY1-40" fmla="*/ 1925053 h 6354071"/>
              <a:gd name="connsiteX2-41" fmla="*/ 2839453 w 6039853"/>
              <a:gd name="connsiteY2-42" fmla="*/ 4932948 h 6354071"/>
              <a:gd name="connsiteX3-43" fmla="*/ 6039853 w 6039853"/>
              <a:gd name="connsiteY3-44" fmla="*/ 6304548 h 6354071"/>
              <a:gd name="connsiteX4-45" fmla="*/ 5967664 w 6039853"/>
              <a:gd name="connsiteY4-46" fmla="*/ 0 h 6354071"/>
              <a:gd name="connsiteX5-47" fmla="*/ 0 w 6039853"/>
              <a:gd name="connsiteY5-48" fmla="*/ 0 h 6354071"/>
              <a:gd name="connsiteX0-49" fmla="*/ 0 w 6039853"/>
              <a:gd name="connsiteY0-50" fmla="*/ 0 h 6354071"/>
              <a:gd name="connsiteX1-51" fmla="*/ 2502569 w 6039853"/>
              <a:gd name="connsiteY1-52" fmla="*/ 1925053 h 6354071"/>
              <a:gd name="connsiteX2-53" fmla="*/ 2839453 w 6039853"/>
              <a:gd name="connsiteY2-54" fmla="*/ 4932948 h 6354071"/>
              <a:gd name="connsiteX3-55" fmla="*/ 6039853 w 6039853"/>
              <a:gd name="connsiteY3-56" fmla="*/ 6304548 h 6354071"/>
              <a:gd name="connsiteX4-57" fmla="*/ 6005764 w 6039853"/>
              <a:gd name="connsiteY4-58" fmla="*/ 0 h 6354071"/>
              <a:gd name="connsiteX5-59" fmla="*/ 0 w 6039853"/>
              <a:gd name="connsiteY5-60" fmla="*/ 0 h 6354071"/>
              <a:gd name="connsiteX0-61" fmla="*/ 0 w 6005764"/>
              <a:gd name="connsiteY0-62" fmla="*/ 0 h 6290613"/>
              <a:gd name="connsiteX1-63" fmla="*/ 2502569 w 6005764"/>
              <a:gd name="connsiteY1-64" fmla="*/ 1925053 h 6290613"/>
              <a:gd name="connsiteX2-65" fmla="*/ 2839453 w 6005764"/>
              <a:gd name="connsiteY2-66" fmla="*/ 4932948 h 6290613"/>
              <a:gd name="connsiteX3-67" fmla="*/ 6001753 w 6005764"/>
              <a:gd name="connsiteY3-68" fmla="*/ 6266448 h 6290613"/>
              <a:gd name="connsiteX4-69" fmla="*/ 6005764 w 6005764"/>
              <a:gd name="connsiteY4-70" fmla="*/ 0 h 6290613"/>
              <a:gd name="connsiteX5-71" fmla="*/ 0 w 6005764"/>
              <a:gd name="connsiteY5-72" fmla="*/ 0 h 6290613"/>
              <a:gd name="connsiteX0-73" fmla="*/ 0 w 6005764"/>
              <a:gd name="connsiteY0-74" fmla="*/ 0 h 6300010"/>
              <a:gd name="connsiteX1-75" fmla="*/ 2502569 w 6005764"/>
              <a:gd name="connsiteY1-76" fmla="*/ 1925053 h 6300010"/>
              <a:gd name="connsiteX2-77" fmla="*/ 2839453 w 6005764"/>
              <a:gd name="connsiteY2-78" fmla="*/ 4932948 h 6300010"/>
              <a:gd name="connsiteX3-79" fmla="*/ 6001753 w 6005764"/>
              <a:gd name="connsiteY3-80" fmla="*/ 6266448 h 6300010"/>
              <a:gd name="connsiteX4-81" fmla="*/ 6005764 w 6005764"/>
              <a:gd name="connsiteY4-82" fmla="*/ 0 h 6300010"/>
              <a:gd name="connsiteX5-83" fmla="*/ 0 w 6005764"/>
              <a:gd name="connsiteY5-84" fmla="*/ 0 h 6300010"/>
              <a:gd name="connsiteX0-85" fmla="*/ 0 w 6005764"/>
              <a:gd name="connsiteY0-86" fmla="*/ 0 h 6301252"/>
              <a:gd name="connsiteX1-87" fmla="*/ 2502569 w 6005764"/>
              <a:gd name="connsiteY1-88" fmla="*/ 1925053 h 6301252"/>
              <a:gd name="connsiteX2-89" fmla="*/ 2839453 w 6005764"/>
              <a:gd name="connsiteY2-90" fmla="*/ 4932948 h 6301252"/>
              <a:gd name="connsiteX3-91" fmla="*/ 6001753 w 6005764"/>
              <a:gd name="connsiteY3-92" fmla="*/ 6266448 h 6301252"/>
              <a:gd name="connsiteX4-93" fmla="*/ 6005764 w 6005764"/>
              <a:gd name="connsiteY4-94" fmla="*/ 0 h 6301252"/>
              <a:gd name="connsiteX5-95" fmla="*/ 0 w 6005764"/>
              <a:gd name="connsiteY5-96" fmla="*/ 0 h 6301252"/>
              <a:gd name="connsiteX0-97" fmla="*/ 0 w 6005764"/>
              <a:gd name="connsiteY0-98" fmla="*/ 0 h 6328404"/>
              <a:gd name="connsiteX1-99" fmla="*/ 2502569 w 6005764"/>
              <a:gd name="connsiteY1-100" fmla="*/ 1925053 h 6328404"/>
              <a:gd name="connsiteX2-101" fmla="*/ 2839453 w 6005764"/>
              <a:gd name="connsiteY2-102" fmla="*/ 4932948 h 6328404"/>
              <a:gd name="connsiteX3-103" fmla="*/ 6001753 w 6005764"/>
              <a:gd name="connsiteY3-104" fmla="*/ 6266448 h 6328404"/>
              <a:gd name="connsiteX4-105" fmla="*/ 6005764 w 6005764"/>
              <a:gd name="connsiteY4-106" fmla="*/ 0 h 6328404"/>
              <a:gd name="connsiteX5-107" fmla="*/ 0 w 6005764"/>
              <a:gd name="connsiteY5-108" fmla="*/ 0 h 6328404"/>
              <a:gd name="connsiteX0-109" fmla="*/ 0 w 6005764"/>
              <a:gd name="connsiteY0-110" fmla="*/ 0 h 6321734"/>
              <a:gd name="connsiteX1-111" fmla="*/ 2502569 w 6005764"/>
              <a:gd name="connsiteY1-112" fmla="*/ 1925053 h 6321734"/>
              <a:gd name="connsiteX2-113" fmla="*/ 3273143 w 6005764"/>
              <a:gd name="connsiteY2-114" fmla="*/ 4856415 h 6321734"/>
              <a:gd name="connsiteX3-115" fmla="*/ 6001753 w 6005764"/>
              <a:gd name="connsiteY3-116" fmla="*/ 6266448 h 6321734"/>
              <a:gd name="connsiteX4-117" fmla="*/ 6005764 w 6005764"/>
              <a:gd name="connsiteY4-118" fmla="*/ 0 h 6321734"/>
              <a:gd name="connsiteX5-119" fmla="*/ 0 w 6005764"/>
              <a:gd name="connsiteY5-120" fmla="*/ 0 h 6321734"/>
              <a:gd name="connsiteX0-121" fmla="*/ 0 w 6005764"/>
              <a:gd name="connsiteY0-122" fmla="*/ 0 h 6312022"/>
              <a:gd name="connsiteX1-123" fmla="*/ 2502569 w 6005764"/>
              <a:gd name="connsiteY1-124" fmla="*/ 1925053 h 6312022"/>
              <a:gd name="connsiteX2-125" fmla="*/ 3273143 w 6005764"/>
              <a:gd name="connsiteY2-126" fmla="*/ 4856415 h 6312022"/>
              <a:gd name="connsiteX3-127" fmla="*/ 6001753 w 6005764"/>
              <a:gd name="connsiteY3-128" fmla="*/ 6266448 h 6312022"/>
              <a:gd name="connsiteX4-129" fmla="*/ 6005764 w 6005764"/>
              <a:gd name="connsiteY4-130" fmla="*/ 0 h 6312022"/>
              <a:gd name="connsiteX5-131" fmla="*/ 0 w 6005764"/>
              <a:gd name="connsiteY5-132" fmla="*/ 0 h 6312022"/>
              <a:gd name="connsiteX0-133" fmla="*/ 0 w 6005764"/>
              <a:gd name="connsiteY0-134" fmla="*/ 0 h 6312023"/>
              <a:gd name="connsiteX1-135" fmla="*/ 2502569 w 6005764"/>
              <a:gd name="connsiteY1-136" fmla="*/ 1925053 h 6312023"/>
              <a:gd name="connsiteX2-137" fmla="*/ 3145587 w 6005764"/>
              <a:gd name="connsiteY2-138" fmla="*/ 4856415 h 6312023"/>
              <a:gd name="connsiteX3-139" fmla="*/ 6001753 w 6005764"/>
              <a:gd name="connsiteY3-140" fmla="*/ 6266448 h 6312023"/>
              <a:gd name="connsiteX4-141" fmla="*/ 6005764 w 6005764"/>
              <a:gd name="connsiteY4-142" fmla="*/ 0 h 6312023"/>
              <a:gd name="connsiteX5-143" fmla="*/ 0 w 6005764"/>
              <a:gd name="connsiteY5-144" fmla="*/ 0 h 6312023"/>
              <a:gd name="connsiteX0-145" fmla="*/ 0 w 6005764"/>
              <a:gd name="connsiteY0-146" fmla="*/ 0 h 6318150"/>
              <a:gd name="connsiteX1-147" fmla="*/ 2502569 w 6005764"/>
              <a:gd name="connsiteY1-148" fmla="*/ 1925053 h 6318150"/>
              <a:gd name="connsiteX2-149" fmla="*/ 3145587 w 6005764"/>
              <a:gd name="connsiteY2-150" fmla="*/ 4856415 h 6318150"/>
              <a:gd name="connsiteX3-151" fmla="*/ 6001753 w 6005764"/>
              <a:gd name="connsiteY3-152" fmla="*/ 6266448 h 6318150"/>
              <a:gd name="connsiteX4-153" fmla="*/ 6005764 w 6005764"/>
              <a:gd name="connsiteY4-154" fmla="*/ 0 h 6318150"/>
              <a:gd name="connsiteX5-155" fmla="*/ 0 w 6005764"/>
              <a:gd name="connsiteY5-156" fmla="*/ 0 h 631815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6005764" h="6318150">
                <a:moveTo>
                  <a:pt x="0" y="0"/>
                </a:moveTo>
                <a:cubicBezTo>
                  <a:pt x="66174" y="1417720"/>
                  <a:pt x="1978305" y="1115651"/>
                  <a:pt x="2502569" y="1925053"/>
                </a:cubicBezTo>
                <a:cubicBezTo>
                  <a:pt x="3026834" y="2734456"/>
                  <a:pt x="2714790" y="3661059"/>
                  <a:pt x="3145587" y="4856415"/>
                </a:cubicBezTo>
                <a:cubicBezTo>
                  <a:pt x="3576384" y="6051771"/>
                  <a:pt x="4643187" y="6477001"/>
                  <a:pt x="6001753" y="6266448"/>
                </a:cubicBezTo>
                <a:lnTo>
                  <a:pt x="6005764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rgbClr val="09207D">
                  <a:alpha val="17000"/>
                </a:srgbClr>
              </a:gs>
            </a:gsLst>
            <a:lin ang="9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" name="Freeform: Shape 16"/>
          <p:cNvSpPr/>
          <p:nvPr/>
        </p:nvSpPr>
        <p:spPr>
          <a:xfrm flipH="1">
            <a:off x="997352" y="821894"/>
            <a:ext cx="607053" cy="1934844"/>
          </a:xfrm>
          <a:custGeom>
            <a:avLst/>
            <a:gdLst>
              <a:gd name="connsiteX0" fmla="*/ 2561234 w 2585297"/>
              <a:gd name="connsiteY0" fmla="*/ 0 h 6906127"/>
              <a:gd name="connsiteX1" fmla="*/ 780560 w 2585297"/>
              <a:gd name="connsiteY1" fmla="*/ 1852863 h 6906127"/>
              <a:gd name="connsiteX2" fmla="*/ 82728 w 2585297"/>
              <a:gd name="connsiteY2" fmla="*/ 4932948 h 6906127"/>
              <a:gd name="connsiteX3" fmla="*/ 2585297 w 2585297"/>
              <a:gd name="connsiteY3" fmla="*/ 6906127 h 6906127"/>
              <a:gd name="connsiteX4" fmla="*/ 2561234 w 2585297"/>
              <a:gd name="connsiteY4" fmla="*/ 0 h 6906127"/>
              <a:gd name="connsiteX0-1" fmla="*/ 2561234 w 2585297"/>
              <a:gd name="connsiteY0-2" fmla="*/ 10370 h 6916497"/>
              <a:gd name="connsiteX1-3" fmla="*/ 780560 w 2585297"/>
              <a:gd name="connsiteY1-4" fmla="*/ 1863233 h 6916497"/>
              <a:gd name="connsiteX2-5" fmla="*/ 82728 w 2585297"/>
              <a:gd name="connsiteY2-6" fmla="*/ 4943318 h 6916497"/>
              <a:gd name="connsiteX3-7" fmla="*/ 2585297 w 2585297"/>
              <a:gd name="connsiteY3-8" fmla="*/ 6916497 h 6916497"/>
              <a:gd name="connsiteX4-9" fmla="*/ 2561234 w 2585297"/>
              <a:gd name="connsiteY4-10" fmla="*/ 10370 h 6916497"/>
              <a:gd name="connsiteX0-11" fmla="*/ 2547392 w 2571455"/>
              <a:gd name="connsiteY0-12" fmla="*/ 8277 h 6914404"/>
              <a:gd name="connsiteX1-13" fmla="*/ 938168 w 2571455"/>
              <a:gd name="connsiteY1-14" fmla="*/ 2184990 h 6914404"/>
              <a:gd name="connsiteX2-15" fmla="*/ 68886 w 2571455"/>
              <a:gd name="connsiteY2-16" fmla="*/ 4941225 h 6914404"/>
              <a:gd name="connsiteX3-17" fmla="*/ 2571455 w 2571455"/>
              <a:gd name="connsiteY3-18" fmla="*/ 6914404 h 6914404"/>
              <a:gd name="connsiteX4-19" fmla="*/ 2547392 w 2571455"/>
              <a:gd name="connsiteY4-20" fmla="*/ 8277 h 6914404"/>
              <a:gd name="connsiteX0-21" fmla="*/ 2594895 w 2618958"/>
              <a:gd name="connsiteY0-22" fmla="*/ 8277 h 6914404"/>
              <a:gd name="connsiteX1-23" fmla="*/ 985671 w 2618958"/>
              <a:gd name="connsiteY1-24" fmla="*/ 2184990 h 6914404"/>
              <a:gd name="connsiteX2-25" fmla="*/ 116389 w 2618958"/>
              <a:gd name="connsiteY2-26" fmla="*/ 4941225 h 6914404"/>
              <a:gd name="connsiteX3-27" fmla="*/ 2618958 w 2618958"/>
              <a:gd name="connsiteY3-28" fmla="*/ 6914404 h 6914404"/>
              <a:gd name="connsiteX4-29" fmla="*/ 2594895 w 2618958"/>
              <a:gd name="connsiteY4-30" fmla="*/ 8277 h 6914404"/>
              <a:gd name="connsiteX0-31" fmla="*/ 2594895 w 2618958"/>
              <a:gd name="connsiteY0-32" fmla="*/ 8277 h 6914404"/>
              <a:gd name="connsiteX1-33" fmla="*/ 985671 w 2618958"/>
              <a:gd name="connsiteY1-34" fmla="*/ 2184990 h 6914404"/>
              <a:gd name="connsiteX2-35" fmla="*/ 116389 w 2618958"/>
              <a:gd name="connsiteY2-36" fmla="*/ 4941225 h 6914404"/>
              <a:gd name="connsiteX3-37" fmla="*/ 2618958 w 2618958"/>
              <a:gd name="connsiteY3-38" fmla="*/ 6914404 h 6914404"/>
              <a:gd name="connsiteX4-39" fmla="*/ 2594895 w 2618958"/>
              <a:gd name="connsiteY4-40" fmla="*/ 8277 h 6914404"/>
              <a:gd name="connsiteX0-41" fmla="*/ 2594895 w 2618958"/>
              <a:gd name="connsiteY0-42" fmla="*/ 8277 h 6914404"/>
              <a:gd name="connsiteX1-43" fmla="*/ 985671 w 2618958"/>
              <a:gd name="connsiteY1-44" fmla="*/ 2184990 h 6914404"/>
              <a:gd name="connsiteX2-45" fmla="*/ 116389 w 2618958"/>
              <a:gd name="connsiteY2-46" fmla="*/ 4941225 h 6914404"/>
              <a:gd name="connsiteX3-47" fmla="*/ 2618958 w 2618958"/>
              <a:gd name="connsiteY3-48" fmla="*/ 6914404 h 6914404"/>
              <a:gd name="connsiteX4-49" fmla="*/ 2594895 w 2618958"/>
              <a:gd name="connsiteY4-50" fmla="*/ 8277 h 6914404"/>
              <a:gd name="connsiteX0-51" fmla="*/ 2594895 w 2618958"/>
              <a:gd name="connsiteY0-52" fmla="*/ 8277 h 6914404"/>
              <a:gd name="connsiteX1-53" fmla="*/ 985671 w 2618958"/>
              <a:gd name="connsiteY1-54" fmla="*/ 2184990 h 6914404"/>
              <a:gd name="connsiteX2-55" fmla="*/ 116389 w 2618958"/>
              <a:gd name="connsiteY2-56" fmla="*/ 4941225 h 6914404"/>
              <a:gd name="connsiteX3-57" fmla="*/ 2618958 w 2618958"/>
              <a:gd name="connsiteY3-58" fmla="*/ 6914404 h 6914404"/>
              <a:gd name="connsiteX4-59" fmla="*/ 2594895 w 2618958"/>
              <a:gd name="connsiteY4-60" fmla="*/ 8277 h 6914404"/>
              <a:gd name="connsiteX0-61" fmla="*/ 2517149 w 2541212"/>
              <a:gd name="connsiteY0-62" fmla="*/ 8277 h 6914404"/>
              <a:gd name="connsiteX1-63" fmla="*/ 907925 w 2541212"/>
              <a:gd name="connsiteY1-64" fmla="*/ 2184990 h 6914404"/>
              <a:gd name="connsiteX2-65" fmla="*/ 38643 w 2541212"/>
              <a:gd name="connsiteY2-66" fmla="*/ 4941225 h 6914404"/>
              <a:gd name="connsiteX3-67" fmla="*/ 2541212 w 2541212"/>
              <a:gd name="connsiteY3-68" fmla="*/ 6914404 h 6914404"/>
              <a:gd name="connsiteX4-69" fmla="*/ 2517149 w 2541212"/>
              <a:gd name="connsiteY4-70" fmla="*/ 8277 h 691440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541212" h="6914404">
                <a:moveTo>
                  <a:pt x="2517149" y="8277"/>
                </a:moveTo>
                <a:cubicBezTo>
                  <a:pt x="614154" y="-124071"/>
                  <a:pt x="1321009" y="1362832"/>
                  <a:pt x="907925" y="2184990"/>
                </a:cubicBezTo>
                <a:cubicBezTo>
                  <a:pt x="494841" y="3007148"/>
                  <a:pt x="-166896" y="3508464"/>
                  <a:pt x="38643" y="4941225"/>
                </a:cubicBezTo>
                <a:cubicBezTo>
                  <a:pt x="358482" y="6183486"/>
                  <a:pt x="1573672" y="6806120"/>
                  <a:pt x="2541212" y="6914404"/>
                </a:cubicBezTo>
                <a:lnTo>
                  <a:pt x="2517149" y="8277"/>
                </a:lnTo>
                <a:close/>
              </a:path>
            </a:pathLst>
          </a:custGeom>
          <a:gradFill>
            <a:gsLst>
              <a:gs pos="2000">
                <a:schemeClr val="accent1">
                  <a:alpha val="79000"/>
                </a:schemeClr>
              </a:gs>
              <a:gs pos="100000">
                <a:srgbClr val="09207D">
                  <a:alpha val="18000"/>
                </a:srgbClr>
              </a:gs>
            </a:gsLst>
            <a:path path="circle">
              <a:fillToRect l="50000" t="-80000" r="50000" b="18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" name="Freeform: Shape 15"/>
          <p:cNvSpPr/>
          <p:nvPr/>
        </p:nvSpPr>
        <p:spPr>
          <a:xfrm flipV="1">
            <a:off x="9490310" y="4838479"/>
            <a:ext cx="1704338" cy="1446575"/>
          </a:xfrm>
          <a:custGeom>
            <a:avLst/>
            <a:gdLst>
              <a:gd name="connsiteX0" fmla="*/ 0 w 6039853"/>
              <a:gd name="connsiteY0" fmla="*/ 0 h 6327927"/>
              <a:gd name="connsiteX1" fmla="*/ 2502569 w 6039853"/>
              <a:gd name="connsiteY1" fmla="*/ 1925053 h 6327927"/>
              <a:gd name="connsiteX2" fmla="*/ 2671011 w 6039853"/>
              <a:gd name="connsiteY2" fmla="*/ 4932948 h 6327927"/>
              <a:gd name="connsiteX3" fmla="*/ 6039853 w 6039853"/>
              <a:gd name="connsiteY3" fmla="*/ 6304548 h 6327927"/>
              <a:gd name="connsiteX4" fmla="*/ 5967664 w 6039853"/>
              <a:gd name="connsiteY4" fmla="*/ 0 h 6327927"/>
              <a:gd name="connsiteX5" fmla="*/ 0 w 6039853"/>
              <a:gd name="connsiteY5" fmla="*/ 0 h 6327927"/>
              <a:gd name="connsiteX0-1" fmla="*/ 0 w 6039853"/>
              <a:gd name="connsiteY0-2" fmla="*/ 0 h 6327927"/>
              <a:gd name="connsiteX1-3" fmla="*/ 2502569 w 6039853"/>
              <a:gd name="connsiteY1-4" fmla="*/ 1925053 h 6327927"/>
              <a:gd name="connsiteX2-5" fmla="*/ 2671011 w 6039853"/>
              <a:gd name="connsiteY2-6" fmla="*/ 4932948 h 6327927"/>
              <a:gd name="connsiteX3-7" fmla="*/ 6039853 w 6039853"/>
              <a:gd name="connsiteY3-8" fmla="*/ 6304548 h 6327927"/>
              <a:gd name="connsiteX4-9" fmla="*/ 5967664 w 6039853"/>
              <a:gd name="connsiteY4-10" fmla="*/ 0 h 6327927"/>
              <a:gd name="connsiteX5-11" fmla="*/ 0 w 6039853"/>
              <a:gd name="connsiteY5-12" fmla="*/ 0 h 6327927"/>
              <a:gd name="connsiteX0-13" fmla="*/ 0 w 6039853"/>
              <a:gd name="connsiteY0-14" fmla="*/ 0 h 6327927"/>
              <a:gd name="connsiteX1-15" fmla="*/ 2502569 w 6039853"/>
              <a:gd name="connsiteY1-16" fmla="*/ 1925053 h 6327927"/>
              <a:gd name="connsiteX2-17" fmla="*/ 2839453 w 6039853"/>
              <a:gd name="connsiteY2-18" fmla="*/ 4932948 h 6327927"/>
              <a:gd name="connsiteX3-19" fmla="*/ 6039853 w 6039853"/>
              <a:gd name="connsiteY3-20" fmla="*/ 6304548 h 6327927"/>
              <a:gd name="connsiteX4-21" fmla="*/ 5967664 w 6039853"/>
              <a:gd name="connsiteY4-22" fmla="*/ 0 h 6327927"/>
              <a:gd name="connsiteX5-23" fmla="*/ 0 w 6039853"/>
              <a:gd name="connsiteY5-24" fmla="*/ 0 h 6327927"/>
              <a:gd name="connsiteX0-25" fmla="*/ 0 w 6039853"/>
              <a:gd name="connsiteY0-26" fmla="*/ 0 h 6327927"/>
              <a:gd name="connsiteX1-27" fmla="*/ 2502569 w 6039853"/>
              <a:gd name="connsiteY1-28" fmla="*/ 1925053 h 6327927"/>
              <a:gd name="connsiteX2-29" fmla="*/ 2839453 w 6039853"/>
              <a:gd name="connsiteY2-30" fmla="*/ 4932948 h 6327927"/>
              <a:gd name="connsiteX3-31" fmla="*/ 6039853 w 6039853"/>
              <a:gd name="connsiteY3-32" fmla="*/ 6304548 h 6327927"/>
              <a:gd name="connsiteX4-33" fmla="*/ 5967664 w 6039853"/>
              <a:gd name="connsiteY4-34" fmla="*/ 0 h 6327927"/>
              <a:gd name="connsiteX5-35" fmla="*/ 0 w 6039853"/>
              <a:gd name="connsiteY5-36" fmla="*/ 0 h 6327927"/>
              <a:gd name="connsiteX0-37" fmla="*/ 0 w 6039853"/>
              <a:gd name="connsiteY0-38" fmla="*/ 0 h 6354071"/>
              <a:gd name="connsiteX1-39" fmla="*/ 2502569 w 6039853"/>
              <a:gd name="connsiteY1-40" fmla="*/ 1925053 h 6354071"/>
              <a:gd name="connsiteX2-41" fmla="*/ 2839453 w 6039853"/>
              <a:gd name="connsiteY2-42" fmla="*/ 4932948 h 6354071"/>
              <a:gd name="connsiteX3-43" fmla="*/ 6039853 w 6039853"/>
              <a:gd name="connsiteY3-44" fmla="*/ 6304548 h 6354071"/>
              <a:gd name="connsiteX4-45" fmla="*/ 5967664 w 6039853"/>
              <a:gd name="connsiteY4-46" fmla="*/ 0 h 6354071"/>
              <a:gd name="connsiteX5-47" fmla="*/ 0 w 6039853"/>
              <a:gd name="connsiteY5-48" fmla="*/ 0 h 6354071"/>
              <a:gd name="connsiteX0-49" fmla="*/ 0 w 6039853"/>
              <a:gd name="connsiteY0-50" fmla="*/ 0 h 6354071"/>
              <a:gd name="connsiteX1-51" fmla="*/ 2502569 w 6039853"/>
              <a:gd name="connsiteY1-52" fmla="*/ 1925053 h 6354071"/>
              <a:gd name="connsiteX2-53" fmla="*/ 2839453 w 6039853"/>
              <a:gd name="connsiteY2-54" fmla="*/ 4932948 h 6354071"/>
              <a:gd name="connsiteX3-55" fmla="*/ 6039853 w 6039853"/>
              <a:gd name="connsiteY3-56" fmla="*/ 6304548 h 6354071"/>
              <a:gd name="connsiteX4-57" fmla="*/ 6005764 w 6039853"/>
              <a:gd name="connsiteY4-58" fmla="*/ 0 h 6354071"/>
              <a:gd name="connsiteX5-59" fmla="*/ 0 w 6039853"/>
              <a:gd name="connsiteY5-60" fmla="*/ 0 h 6354071"/>
              <a:gd name="connsiteX0-61" fmla="*/ 0 w 6005764"/>
              <a:gd name="connsiteY0-62" fmla="*/ 0 h 6290613"/>
              <a:gd name="connsiteX1-63" fmla="*/ 2502569 w 6005764"/>
              <a:gd name="connsiteY1-64" fmla="*/ 1925053 h 6290613"/>
              <a:gd name="connsiteX2-65" fmla="*/ 2839453 w 6005764"/>
              <a:gd name="connsiteY2-66" fmla="*/ 4932948 h 6290613"/>
              <a:gd name="connsiteX3-67" fmla="*/ 6001753 w 6005764"/>
              <a:gd name="connsiteY3-68" fmla="*/ 6266448 h 6290613"/>
              <a:gd name="connsiteX4-69" fmla="*/ 6005764 w 6005764"/>
              <a:gd name="connsiteY4-70" fmla="*/ 0 h 6290613"/>
              <a:gd name="connsiteX5-71" fmla="*/ 0 w 6005764"/>
              <a:gd name="connsiteY5-72" fmla="*/ 0 h 6290613"/>
              <a:gd name="connsiteX0-73" fmla="*/ 0 w 6005764"/>
              <a:gd name="connsiteY0-74" fmla="*/ 0 h 6300010"/>
              <a:gd name="connsiteX1-75" fmla="*/ 2502569 w 6005764"/>
              <a:gd name="connsiteY1-76" fmla="*/ 1925053 h 6300010"/>
              <a:gd name="connsiteX2-77" fmla="*/ 2839453 w 6005764"/>
              <a:gd name="connsiteY2-78" fmla="*/ 4932948 h 6300010"/>
              <a:gd name="connsiteX3-79" fmla="*/ 6001753 w 6005764"/>
              <a:gd name="connsiteY3-80" fmla="*/ 6266448 h 6300010"/>
              <a:gd name="connsiteX4-81" fmla="*/ 6005764 w 6005764"/>
              <a:gd name="connsiteY4-82" fmla="*/ 0 h 6300010"/>
              <a:gd name="connsiteX5-83" fmla="*/ 0 w 6005764"/>
              <a:gd name="connsiteY5-84" fmla="*/ 0 h 6300010"/>
              <a:gd name="connsiteX0-85" fmla="*/ 0 w 6005764"/>
              <a:gd name="connsiteY0-86" fmla="*/ 0 h 6301252"/>
              <a:gd name="connsiteX1-87" fmla="*/ 2502569 w 6005764"/>
              <a:gd name="connsiteY1-88" fmla="*/ 1925053 h 6301252"/>
              <a:gd name="connsiteX2-89" fmla="*/ 2839453 w 6005764"/>
              <a:gd name="connsiteY2-90" fmla="*/ 4932948 h 6301252"/>
              <a:gd name="connsiteX3-91" fmla="*/ 6001753 w 6005764"/>
              <a:gd name="connsiteY3-92" fmla="*/ 6266448 h 6301252"/>
              <a:gd name="connsiteX4-93" fmla="*/ 6005764 w 6005764"/>
              <a:gd name="connsiteY4-94" fmla="*/ 0 h 6301252"/>
              <a:gd name="connsiteX5-95" fmla="*/ 0 w 6005764"/>
              <a:gd name="connsiteY5-96" fmla="*/ 0 h 6301252"/>
              <a:gd name="connsiteX0-97" fmla="*/ 0 w 6005764"/>
              <a:gd name="connsiteY0-98" fmla="*/ 0 h 6328404"/>
              <a:gd name="connsiteX1-99" fmla="*/ 2502569 w 6005764"/>
              <a:gd name="connsiteY1-100" fmla="*/ 1925053 h 6328404"/>
              <a:gd name="connsiteX2-101" fmla="*/ 2839453 w 6005764"/>
              <a:gd name="connsiteY2-102" fmla="*/ 4932948 h 6328404"/>
              <a:gd name="connsiteX3-103" fmla="*/ 6001753 w 6005764"/>
              <a:gd name="connsiteY3-104" fmla="*/ 6266448 h 6328404"/>
              <a:gd name="connsiteX4-105" fmla="*/ 6005764 w 6005764"/>
              <a:gd name="connsiteY4-106" fmla="*/ 0 h 6328404"/>
              <a:gd name="connsiteX5-107" fmla="*/ 0 w 6005764"/>
              <a:gd name="connsiteY5-108" fmla="*/ 0 h 6328404"/>
              <a:gd name="connsiteX0-109" fmla="*/ 0 w 6005764"/>
              <a:gd name="connsiteY0-110" fmla="*/ 0 h 6321734"/>
              <a:gd name="connsiteX1-111" fmla="*/ 2502569 w 6005764"/>
              <a:gd name="connsiteY1-112" fmla="*/ 1925053 h 6321734"/>
              <a:gd name="connsiteX2-113" fmla="*/ 3273143 w 6005764"/>
              <a:gd name="connsiteY2-114" fmla="*/ 4856415 h 6321734"/>
              <a:gd name="connsiteX3-115" fmla="*/ 6001753 w 6005764"/>
              <a:gd name="connsiteY3-116" fmla="*/ 6266448 h 6321734"/>
              <a:gd name="connsiteX4-117" fmla="*/ 6005764 w 6005764"/>
              <a:gd name="connsiteY4-118" fmla="*/ 0 h 6321734"/>
              <a:gd name="connsiteX5-119" fmla="*/ 0 w 6005764"/>
              <a:gd name="connsiteY5-120" fmla="*/ 0 h 6321734"/>
              <a:gd name="connsiteX0-121" fmla="*/ 0 w 6005764"/>
              <a:gd name="connsiteY0-122" fmla="*/ 0 h 6312022"/>
              <a:gd name="connsiteX1-123" fmla="*/ 2502569 w 6005764"/>
              <a:gd name="connsiteY1-124" fmla="*/ 1925053 h 6312022"/>
              <a:gd name="connsiteX2-125" fmla="*/ 3273143 w 6005764"/>
              <a:gd name="connsiteY2-126" fmla="*/ 4856415 h 6312022"/>
              <a:gd name="connsiteX3-127" fmla="*/ 6001753 w 6005764"/>
              <a:gd name="connsiteY3-128" fmla="*/ 6266448 h 6312022"/>
              <a:gd name="connsiteX4-129" fmla="*/ 6005764 w 6005764"/>
              <a:gd name="connsiteY4-130" fmla="*/ 0 h 6312022"/>
              <a:gd name="connsiteX5-131" fmla="*/ 0 w 6005764"/>
              <a:gd name="connsiteY5-132" fmla="*/ 0 h 6312022"/>
              <a:gd name="connsiteX0-133" fmla="*/ 0 w 6005764"/>
              <a:gd name="connsiteY0-134" fmla="*/ 0 h 6312023"/>
              <a:gd name="connsiteX1-135" fmla="*/ 2502569 w 6005764"/>
              <a:gd name="connsiteY1-136" fmla="*/ 1925053 h 6312023"/>
              <a:gd name="connsiteX2-137" fmla="*/ 3145587 w 6005764"/>
              <a:gd name="connsiteY2-138" fmla="*/ 4856415 h 6312023"/>
              <a:gd name="connsiteX3-139" fmla="*/ 6001753 w 6005764"/>
              <a:gd name="connsiteY3-140" fmla="*/ 6266448 h 6312023"/>
              <a:gd name="connsiteX4-141" fmla="*/ 6005764 w 6005764"/>
              <a:gd name="connsiteY4-142" fmla="*/ 0 h 6312023"/>
              <a:gd name="connsiteX5-143" fmla="*/ 0 w 6005764"/>
              <a:gd name="connsiteY5-144" fmla="*/ 0 h 6312023"/>
              <a:gd name="connsiteX0-145" fmla="*/ 0 w 6005764"/>
              <a:gd name="connsiteY0-146" fmla="*/ 0 h 6318150"/>
              <a:gd name="connsiteX1-147" fmla="*/ 2502569 w 6005764"/>
              <a:gd name="connsiteY1-148" fmla="*/ 1925053 h 6318150"/>
              <a:gd name="connsiteX2-149" fmla="*/ 3145587 w 6005764"/>
              <a:gd name="connsiteY2-150" fmla="*/ 4856415 h 6318150"/>
              <a:gd name="connsiteX3-151" fmla="*/ 6001753 w 6005764"/>
              <a:gd name="connsiteY3-152" fmla="*/ 6266448 h 6318150"/>
              <a:gd name="connsiteX4-153" fmla="*/ 6005764 w 6005764"/>
              <a:gd name="connsiteY4-154" fmla="*/ 0 h 6318150"/>
              <a:gd name="connsiteX5-155" fmla="*/ 0 w 6005764"/>
              <a:gd name="connsiteY5-156" fmla="*/ 0 h 631815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6005764" h="6318150">
                <a:moveTo>
                  <a:pt x="0" y="0"/>
                </a:moveTo>
                <a:cubicBezTo>
                  <a:pt x="66174" y="1417720"/>
                  <a:pt x="1978305" y="1115651"/>
                  <a:pt x="2502569" y="1925053"/>
                </a:cubicBezTo>
                <a:cubicBezTo>
                  <a:pt x="3026834" y="2734456"/>
                  <a:pt x="2714790" y="3661059"/>
                  <a:pt x="3145587" y="4856415"/>
                </a:cubicBezTo>
                <a:cubicBezTo>
                  <a:pt x="3576384" y="6051771"/>
                  <a:pt x="4643187" y="6477001"/>
                  <a:pt x="6001753" y="6266448"/>
                </a:cubicBezTo>
                <a:lnTo>
                  <a:pt x="6005764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rgbClr val="09207D">
                  <a:alpha val="17000"/>
                </a:srgbClr>
              </a:gs>
            </a:gsLst>
            <a:lin ang="9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6" name="Freeform: Shape 16"/>
          <p:cNvSpPr/>
          <p:nvPr/>
        </p:nvSpPr>
        <p:spPr>
          <a:xfrm flipV="1">
            <a:off x="10587595" y="4355147"/>
            <a:ext cx="607053" cy="1934844"/>
          </a:xfrm>
          <a:custGeom>
            <a:avLst/>
            <a:gdLst>
              <a:gd name="connsiteX0" fmla="*/ 2561234 w 2585297"/>
              <a:gd name="connsiteY0" fmla="*/ 0 h 6906127"/>
              <a:gd name="connsiteX1" fmla="*/ 780560 w 2585297"/>
              <a:gd name="connsiteY1" fmla="*/ 1852863 h 6906127"/>
              <a:gd name="connsiteX2" fmla="*/ 82728 w 2585297"/>
              <a:gd name="connsiteY2" fmla="*/ 4932948 h 6906127"/>
              <a:gd name="connsiteX3" fmla="*/ 2585297 w 2585297"/>
              <a:gd name="connsiteY3" fmla="*/ 6906127 h 6906127"/>
              <a:gd name="connsiteX4" fmla="*/ 2561234 w 2585297"/>
              <a:gd name="connsiteY4" fmla="*/ 0 h 6906127"/>
              <a:gd name="connsiteX0-1" fmla="*/ 2561234 w 2585297"/>
              <a:gd name="connsiteY0-2" fmla="*/ 10370 h 6916497"/>
              <a:gd name="connsiteX1-3" fmla="*/ 780560 w 2585297"/>
              <a:gd name="connsiteY1-4" fmla="*/ 1863233 h 6916497"/>
              <a:gd name="connsiteX2-5" fmla="*/ 82728 w 2585297"/>
              <a:gd name="connsiteY2-6" fmla="*/ 4943318 h 6916497"/>
              <a:gd name="connsiteX3-7" fmla="*/ 2585297 w 2585297"/>
              <a:gd name="connsiteY3-8" fmla="*/ 6916497 h 6916497"/>
              <a:gd name="connsiteX4-9" fmla="*/ 2561234 w 2585297"/>
              <a:gd name="connsiteY4-10" fmla="*/ 10370 h 6916497"/>
              <a:gd name="connsiteX0-11" fmla="*/ 2547392 w 2571455"/>
              <a:gd name="connsiteY0-12" fmla="*/ 8277 h 6914404"/>
              <a:gd name="connsiteX1-13" fmla="*/ 938168 w 2571455"/>
              <a:gd name="connsiteY1-14" fmla="*/ 2184990 h 6914404"/>
              <a:gd name="connsiteX2-15" fmla="*/ 68886 w 2571455"/>
              <a:gd name="connsiteY2-16" fmla="*/ 4941225 h 6914404"/>
              <a:gd name="connsiteX3-17" fmla="*/ 2571455 w 2571455"/>
              <a:gd name="connsiteY3-18" fmla="*/ 6914404 h 6914404"/>
              <a:gd name="connsiteX4-19" fmla="*/ 2547392 w 2571455"/>
              <a:gd name="connsiteY4-20" fmla="*/ 8277 h 6914404"/>
              <a:gd name="connsiteX0-21" fmla="*/ 2594895 w 2618958"/>
              <a:gd name="connsiteY0-22" fmla="*/ 8277 h 6914404"/>
              <a:gd name="connsiteX1-23" fmla="*/ 985671 w 2618958"/>
              <a:gd name="connsiteY1-24" fmla="*/ 2184990 h 6914404"/>
              <a:gd name="connsiteX2-25" fmla="*/ 116389 w 2618958"/>
              <a:gd name="connsiteY2-26" fmla="*/ 4941225 h 6914404"/>
              <a:gd name="connsiteX3-27" fmla="*/ 2618958 w 2618958"/>
              <a:gd name="connsiteY3-28" fmla="*/ 6914404 h 6914404"/>
              <a:gd name="connsiteX4-29" fmla="*/ 2594895 w 2618958"/>
              <a:gd name="connsiteY4-30" fmla="*/ 8277 h 6914404"/>
              <a:gd name="connsiteX0-31" fmla="*/ 2594895 w 2618958"/>
              <a:gd name="connsiteY0-32" fmla="*/ 8277 h 6914404"/>
              <a:gd name="connsiteX1-33" fmla="*/ 985671 w 2618958"/>
              <a:gd name="connsiteY1-34" fmla="*/ 2184990 h 6914404"/>
              <a:gd name="connsiteX2-35" fmla="*/ 116389 w 2618958"/>
              <a:gd name="connsiteY2-36" fmla="*/ 4941225 h 6914404"/>
              <a:gd name="connsiteX3-37" fmla="*/ 2618958 w 2618958"/>
              <a:gd name="connsiteY3-38" fmla="*/ 6914404 h 6914404"/>
              <a:gd name="connsiteX4-39" fmla="*/ 2594895 w 2618958"/>
              <a:gd name="connsiteY4-40" fmla="*/ 8277 h 6914404"/>
              <a:gd name="connsiteX0-41" fmla="*/ 2594895 w 2618958"/>
              <a:gd name="connsiteY0-42" fmla="*/ 8277 h 6914404"/>
              <a:gd name="connsiteX1-43" fmla="*/ 985671 w 2618958"/>
              <a:gd name="connsiteY1-44" fmla="*/ 2184990 h 6914404"/>
              <a:gd name="connsiteX2-45" fmla="*/ 116389 w 2618958"/>
              <a:gd name="connsiteY2-46" fmla="*/ 4941225 h 6914404"/>
              <a:gd name="connsiteX3-47" fmla="*/ 2618958 w 2618958"/>
              <a:gd name="connsiteY3-48" fmla="*/ 6914404 h 6914404"/>
              <a:gd name="connsiteX4-49" fmla="*/ 2594895 w 2618958"/>
              <a:gd name="connsiteY4-50" fmla="*/ 8277 h 6914404"/>
              <a:gd name="connsiteX0-51" fmla="*/ 2594895 w 2618958"/>
              <a:gd name="connsiteY0-52" fmla="*/ 8277 h 6914404"/>
              <a:gd name="connsiteX1-53" fmla="*/ 985671 w 2618958"/>
              <a:gd name="connsiteY1-54" fmla="*/ 2184990 h 6914404"/>
              <a:gd name="connsiteX2-55" fmla="*/ 116389 w 2618958"/>
              <a:gd name="connsiteY2-56" fmla="*/ 4941225 h 6914404"/>
              <a:gd name="connsiteX3-57" fmla="*/ 2618958 w 2618958"/>
              <a:gd name="connsiteY3-58" fmla="*/ 6914404 h 6914404"/>
              <a:gd name="connsiteX4-59" fmla="*/ 2594895 w 2618958"/>
              <a:gd name="connsiteY4-60" fmla="*/ 8277 h 6914404"/>
              <a:gd name="connsiteX0-61" fmla="*/ 2517149 w 2541212"/>
              <a:gd name="connsiteY0-62" fmla="*/ 8277 h 6914404"/>
              <a:gd name="connsiteX1-63" fmla="*/ 907925 w 2541212"/>
              <a:gd name="connsiteY1-64" fmla="*/ 2184990 h 6914404"/>
              <a:gd name="connsiteX2-65" fmla="*/ 38643 w 2541212"/>
              <a:gd name="connsiteY2-66" fmla="*/ 4941225 h 6914404"/>
              <a:gd name="connsiteX3-67" fmla="*/ 2541212 w 2541212"/>
              <a:gd name="connsiteY3-68" fmla="*/ 6914404 h 6914404"/>
              <a:gd name="connsiteX4-69" fmla="*/ 2517149 w 2541212"/>
              <a:gd name="connsiteY4-70" fmla="*/ 8277 h 691440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541212" h="6914404">
                <a:moveTo>
                  <a:pt x="2517149" y="8277"/>
                </a:moveTo>
                <a:cubicBezTo>
                  <a:pt x="614154" y="-124071"/>
                  <a:pt x="1321009" y="1362832"/>
                  <a:pt x="907925" y="2184990"/>
                </a:cubicBezTo>
                <a:cubicBezTo>
                  <a:pt x="494841" y="3007148"/>
                  <a:pt x="-166896" y="3508464"/>
                  <a:pt x="38643" y="4941225"/>
                </a:cubicBezTo>
                <a:cubicBezTo>
                  <a:pt x="358482" y="6183486"/>
                  <a:pt x="1573672" y="6806120"/>
                  <a:pt x="2541212" y="6914404"/>
                </a:cubicBezTo>
                <a:lnTo>
                  <a:pt x="2517149" y="8277"/>
                </a:lnTo>
                <a:close/>
              </a:path>
            </a:pathLst>
          </a:custGeom>
          <a:gradFill>
            <a:gsLst>
              <a:gs pos="2000">
                <a:schemeClr val="accent1">
                  <a:alpha val="79000"/>
                </a:schemeClr>
              </a:gs>
              <a:gs pos="100000">
                <a:srgbClr val="09207D">
                  <a:alpha val="18000"/>
                </a:srgbClr>
              </a:gs>
            </a:gsLst>
            <a:path path="circle">
              <a:fillToRect l="50000" t="-80000" r="50000" b="18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1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colorTemperature colorTemp="7200"/>
                    </a14:imgEffect>
                    <a14:imgEffect>
                      <a14:saturation sat="89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52769" y="1189320"/>
            <a:ext cx="1486462" cy="14864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3000">
        <p14:gallery dir="l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: Shape 15"/>
          <p:cNvSpPr/>
          <p:nvPr/>
        </p:nvSpPr>
        <p:spPr>
          <a:xfrm flipH="1">
            <a:off x="1169" y="0"/>
            <a:ext cx="971104" cy="824235"/>
          </a:xfrm>
          <a:custGeom>
            <a:avLst/>
            <a:gdLst>
              <a:gd name="connsiteX0" fmla="*/ 0 w 6039853"/>
              <a:gd name="connsiteY0" fmla="*/ 0 h 6327927"/>
              <a:gd name="connsiteX1" fmla="*/ 2502569 w 6039853"/>
              <a:gd name="connsiteY1" fmla="*/ 1925053 h 6327927"/>
              <a:gd name="connsiteX2" fmla="*/ 2671011 w 6039853"/>
              <a:gd name="connsiteY2" fmla="*/ 4932948 h 6327927"/>
              <a:gd name="connsiteX3" fmla="*/ 6039853 w 6039853"/>
              <a:gd name="connsiteY3" fmla="*/ 6304548 h 6327927"/>
              <a:gd name="connsiteX4" fmla="*/ 5967664 w 6039853"/>
              <a:gd name="connsiteY4" fmla="*/ 0 h 6327927"/>
              <a:gd name="connsiteX5" fmla="*/ 0 w 6039853"/>
              <a:gd name="connsiteY5" fmla="*/ 0 h 6327927"/>
              <a:gd name="connsiteX0-1" fmla="*/ 0 w 6039853"/>
              <a:gd name="connsiteY0-2" fmla="*/ 0 h 6327927"/>
              <a:gd name="connsiteX1-3" fmla="*/ 2502569 w 6039853"/>
              <a:gd name="connsiteY1-4" fmla="*/ 1925053 h 6327927"/>
              <a:gd name="connsiteX2-5" fmla="*/ 2671011 w 6039853"/>
              <a:gd name="connsiteY2-6" fmla="*/ 4932948 h 6327927"/>
              <a:gd name="connsiteX3-7" fmla="*/ 6039853 w 6039853"/>
              <a:gd name="connsiteY3-8" fmla="*/ 6304548 h 6327927"/>
              <a:gd name="connsiteX4-9" fmla="*/ 5967664 w 6039853"/>
              <a:gd name="connsiteY4-10" fmla="*/ 0 h 6327927"/>
              <a:gd name="connsiteX5-11" fmla="*/ 0 w 6039853"/>
              <a:gd name="connsiteY5-12" fmla="*/ 0 h 6327927"/>
              <a:gd name="connsiteX0-13" fmla="*/ 0 w 6039853"/>
              <a:gd name="connsiteY0-14" fmla="*/ 0 h 6327927"/>
              <a:gd name="connsiteX1-15" fmla="*/ 2502569 w 6039853"/>
              <a:gd name="connsiteY1-16" fmla="*/ 1925053 h 6327927"/>
              <a:gd name="connsiteX2-17" fmla="*/ 2839453 w 6039853"/>
              <a:gd name="connsiteY2-18" fmla="*/ 4932948 h 6327927"/>
              <a:gd name="connsiteX3-19" fmla="*/ 6039853 w 6039853"/>
              <a:gd name="connsiteY3-20" fmla="*/ 6304548 h 6327927"/>
              <a:gd name="connsiteX4-21" fmla="*/ 5967664 w 6039853"/>
              <a:gd name="connsiteY4-22" fmla="*/ 0 h 6327927"/>
              <a:gd name="connsiteX5-23" fmla="*/ 0 w 6039853"/>
              <a:gd name="connsiteY5-24" fmla="*/ 0 h 6327927"/>
              <a:gd name="connsiteX0-25" fmla="*/ 0 w 6039853"/>
              <a:gd name="connsiteY0-26" fmla="*/ 0 h 6327927"/>
              <a:gd name="connsiteX1-27" fmla="*/ 2502569 w 6039853"/>
              <a:gd name="connsiteY1-28" fmla="*/ 1925053 h 6327927"/>
              <a:gd name="connsiteX2-29" fmla="*/ 2839453 w 6039853"/>
              <a:gd name="connsiteY2-30" fmla="*/ 4932948 h 6327927"/>
              <a:gd name="connsiteX3-31" fmla="*/ 6039853 w 6039853"/>
              <a:gd name="connsiteY3-32" fmla="*/ 6304548 h 6327927"/>
              <a:gd name="connsiteX4-33" fmla="*/ 5967664 w 6039853"/>
              <a:gd name="connsiteY4-34" fmla="*/ 0 h 6327927"/>
              <a:gd name="connsiteX5-35" fmla="*/ 0 w 6039853"/>
              <a:gd name="connsiteY5-36" fmla="*/ 0 h 6327927"/>
              <a:gd name="connsiteX0-37" fmla="*/ 0 w 6039853"/>
              <a:gd name="connsiteY0-38" fmla="*/ 0 h 6354071"/>
              <a:gd name="connsiteX1-39" fmla="*/ 2502569 w 6039853"/>
              <a:gd name="connsiteY1-40" fmla="*/ 1925053 h 6354071"/>
              <a:gd name="connsiteX2-41" fmla="*/ 2839453 w 6039853"/>
              <a:gd name="connsiteY2-42" fmla="*/ 4932948 h 6354071"/>
              <a:gd name="connsiteX3-43" fmla="*/ 6039853 w 6039853"/>
              <a:gd name="connsiteY3-44" fmla="*/ 6304548 h 6354071"/>
              <a:gd name="connsiteX4-45" fmla="*/ 5967664 w 6039853"/>
              <a:gd name="connsiteY4-46" fmla="*/ 0 h 6354071"/>
              <a:gd name="connsiteX5-47" fmla="*/ 0 w 6039853"/>
              <a:gd name="connsiteY5-48" fmla="*/ 0 h 6354071"/>
              <a:gd name="connsiteX0-49" fmla="*/ 0 w 6039853"/>
              <a:gd name="connsiteY0-50" fmla="*/ 0 h 6354071"/>
              <a:gd name="connsiteX1-51" fmla="*/ 2502569 w 6039853"/>
              <a:gd name="connsiteY1-52" fmla="*/ 1925053 h 6354071"/>
              <a:gd name="connsiteX2-53" fmla="*/ 2839453 w 6039853"/>
              <a:gd name="connsiteY2-54" fmla="*/ 4932948 h 6354071"/>
              <a:gd name="connsiteX3-55" fmla="*/ 6039853 w 6039853"/>
              <a:gd name="connsiteY3-56" fmla="*/ 6304548 h 6354071"/>
              <a:gd name="connsiteX4-57" fmla="*/ 6005764 w 6039853"/>
              <a:gd name="connsiteY4-58" fmla="*/ 0 h 6354071"/>
              <a:gd name="connsiteX5-59" fmla="*/ 0 w 6039853"/>
              <a:gd name="connsiteY5-60" fmla="*/ 0 h 6354071"/>
              <a:gd name="connsiteX0-61" fmla="*/ 0 w 6005764"/>
              <a:gd name="connsiteY0-62" fmla="*/ 0 h 6290613"/>
              <a:gd name="connsiteX1-63" fmla="*/ 2502569 w 6005764"/>
              <a:gd name="connsiteY1-64" fmla="*/ 1925053 h 6290613"/>
              <a:gd name="connsiteX2-65" fmla="*/ 2839453 w 6005764"/>
              <a:gd name="connsiteY2-66" fmla="*/ 4932948 h 6290613"/>
              <a:gd name="connsiteX3-67" fmla="*/ 6001753 w 6005764"/>
              <a:gd name="connsiteY3-68" fmla="*/ 6266448 h 6290613"/>
              <a:gd name="connsiteX4-69" fmla="*/ 6005764 w 6005764"/>
              <a:gd name="connsiteY4-70" fmla="*/ 0 h 6290613"/>
              <a:gd name="connsiteX5-71" fmla="*/ 0 w 6005764"/>
              <a:gd name="connsiteY5-72" fmla="*/ 0 h 6290613"/>
              <a:gd name="connsiteX0-73" fmla="*/ 0 w 6005764"/>
              <a:gd name="connsiteY0-74" fmla="*/ 0 h 6300010"/>
              <a:gd name="connsiteX1-75" fmla="*/ 2502569 w 6005764"/>
              <a:gd name="connsiteY1-76" fmla="*/ 1925053 h 6300010"/>
              <a:gd name="connsiteX2-77" fmla="*/ 2839453 w 6005764"/>
              <a:gd name="connsiteY2-78" fmla="*/ 4932948 h 6300010"/>
              <a:gd name="connsiteX3-79" fmla="*/ 6001753 w 6005764"/>
              <a:gd name="connsiteY3-80" fmla="*/ 6266448 h 6300010"/>
              <a:gd name="connsiteX4-81" fmla="*/ 6005764 w 6005764"/>
              <a:gd name="connsiteY4-82" fmla="*/ 0 h 6300010"/>
              <a:gd name="connsiteX5-83" fmla="*/ 0 w 6005764"/>
              <a:gd name="connsiteY5-84" fmla="*/ 0 h 6300010"/>
              <a:gd name="connsiteX0-85" fmla="*/ 0 w 6005764"/>
              <a:gd name="connsiteY0-86" fmla="*/ 0 h 6301252"/>
              <a:gd name="connsiteX1-87" fmla="*/ 2502569 w 6005764"/>
              <a:gd name="connsiteY1-88" fmla="*/ 1925053 h 6301252"/>
              <a:gd name="connsiteX2-89" fmla="*/ 2839453 w 6005764"/>
              <a:gd name="connsiteY2-90" fmla="*/ 4932948 h 6301252"/>
              <a:gd name="connsiteX3-91" fmla="*/ 6001753 w 6005764"/>
              <a:gd name="connsiteY3-92" fmla="*/ 6266448 h 6301252"/>
              <a:gd name="connsiteX4-93" fmla="*/ 6005764 w 6005764"/>
              <a:gd name="connsiteY4-94" fmla="*/ 0 h 6301252"/>
              <a:gd name="connsiteX5-95" fmla="*/ 0 w 6005764"/>
              <a:gd name="connsiteY5-96" fmla="*/ 0 h 6301252"/>
              <a:gd name="connsiteX0-97" fmla="*/ 0 w 6005764"/>
              <a:gd name="connsiteY0-98" fmla="*/ 0 h 6328404"/>
              <a:gd name="connsiteX1-99" fmla="*/ 2502569 w 6005764"/>
              <a:gd name="connsiteY1-100" fmla="*/ 1925053 h 6328404"/>
              <a:gd name="connsiteX2-101" fmla="*/ 2839453 w 6005764"/>
              <a:gd name="connsiteY2-102" fmla="*/ 4932948 h 6328404"/>
              <a:gd name="connsiteX3-103" fmla="*/ 6001753 w 6005764"/>
              <a:gd name="connsiteY3-104" fmla="*/ 6266448 h 6328404"/>
              <a:gd name="connsiteX4-105" fmla="*/ 6005764 w 6005764"/>
              <a:gd name="connsiteY4-106" fmla="*/ 0 h 6328404"/>
              <a:gd name="connsiteX5-107" fmla="*/ 0 w 6005764"/>
              <a:gd name="connsiteY5-108" fmla="*/ 0 h 6328404"/>
              <a:gd name="connsiteX0-109" fmla="*/ 0 w 6005764"/>
              <a:gd name="connsiteY0-110" fmla="*/ 0 h 6321734"/>
              <a:gd name="connsiteX1-111" fmla="*/ 2502569 w 6005764"/>
              <a:gd name="connsiteY1-112" fmla="*/ 1925053 h 6321734"/>
              <a:gd name="connsiteX2-113" fmla="*/ 3273143 w 6005764"/>
              <a:gd name="connsiteY2-114" fmla="*/ 4856415 h 6321734"/>
              <a:gd name="connsiteX3-115" fmla="*/ 6001753 w 6005764"/>
              <a:gd name="connsiteY3-116" fmla="*/ 6266448 h 6321734"/>
              <a:gd name="connsiteX4-117" fmla="*/ 6005764 w 6005764"/>
              <a:gd name="connsiteY4-118" fmla="*/ 0 h 6321734"/>
              <a:gd name="connsiteX5-119" fmla="*/ 0 w 6005764"/>
              <a:gd name="connsiteY5-120" fmla="*/ 0 h 6321734"/>
              <a:gd name="connsiteX0-121" fmla="*/ 0 w 6005764"/>
              <a:gd name="connsiteY0-122" fmla="*/ 0 h 6312022"/>
              <a:gd name="connsiteX1-123" fmla="*/ 2502569 w 6005764"/>
              <a:gd name="connsiteY1-124" fmla="*/ 1925053 h 6312022"/>
              <a:gd name="connsiteX2-125" fmla="*/ 3273143 w 6005764"/>
              <a:gd name="connsiteY2-126" fmla="*/ 4856415 h 6312022"/>
              <a:gd name="connsiteX3-127" fmla="*/ 6001753 w 6005764"/>
              <a:gd name="connsiteY3-128" fmla="*/ 6266448 h 6312022"/>
              <a:gd name="connsiteX4-129" fmla="*/ 6005764 w 6005764"/>
              <a:gd name="connsiteY4-130" fmla="*/ 0 h 6312022"/>
              <a:gd name="connsiteX5-131" fmla="*/ 0 w 6005764"/>
              <a:gd name="connsiteY5-132" fmla="*/ 0 h 6312022"/>
              <a:gd name="connsiteX0-133" fmla="*/ 0 w 6005764"/>
              <a:gd name="connsiteY0-134" fmla="*/ 0 h 6312023"/>
              <a:gd name="connsiteX1-135" fmla="*/ 2502569 w 6005764"/>
              <a:gd name="connsiteY1-136" fmla="*/ 1925053 h 6312023"/>
              <a:gd name="connsiteX2-137" fmla="*/ 3145587 w 6005764"/>
              <a:gd name="connsiteY2-138" fmla="*/ 4856415 h 6312023"/>
              <a:gd name="connsiteX3-139" fmla="*/ 6001753 w 6005764"/>
              <a:gd name="connsiteY3-140" fmla="*/ 6266448 h 6312023"/>
              <a:gd name="connsiteX4-141" fmla="*/ 6005764 w 6005764"/>
              <a:gd name="connsiteY4-142" fmla="*/ 0 h 6312023"/>
              <a:gd name="connsiteX5-143" fmla="*/ 0 w 6005764"/>
              <a:gd name="connsiteY5-144" fmla="*/ 0 h 6312023"/>
              <a:gd name="connsiteX0-145" fmla="*/ 0 w 6005764"/>
              <a:gd name="connsiteY0-146" fmla="*/ 0 h 6318150"/>
              <a:gd name="connsiteX1-147" fmla="*/ 2502569 w 6005764"/>
              <a:gd name="connsiteY1-148" fmla="*/ 1925053 h 6318150"/>
              <a:gd name="connsiteX2-149" fmla="*/ 3145587 w 6005764"/>
              <a:gd name="connsiteY2-150" fmla="*/ 4856415 h 6318150"/>
              <a:gd name="connsiteX3-151" fmla="*/ 6001753 w 6005764"/>
              <a:gd name="connsiteY3-152" fmla="*/ 6266448 h 6318150"/>
              <a:gd name="connsiteX4-153" fmla="*/ 6005764 w 6005764"/>
              <a:gd name="connsiteY4-154" fmla="*/ 0 h 6318150"/>
              <a:gd name="connsiteX5-155" fmla="*/ 0 w 6005764"/>
              <a:gd name="connsiteY5-156" fmla="*/ 0 h 631815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6005764" h="6318150">
                <a:moveTo>
                  <a:pt x="0" y="0"/>
                </a:moveTo>
                <a:cubicBezTo>
                  <a:pt x="66174" y="1417720"/>
                  <a:pt x="1978305" y="1115651"/>
                  <a:pt x="2502569" y="1925053"/>
                </a:cubicBezTo>
                <a:cubicBezTo>
                  <a:pt x="3026834" y="2734456"/>
                  <a:pt x="2714790" y="3661059"/>
                  <a:pt x="3145587" y="4856415"/>
                </a:cubicBezTo>
                <a:cubicBezTo>
                  <a:pt x="3576384" y="6051771"/>
                  <a:pt x="4643187" y="6477001"/>
                  <a:pt x="6001753" y="6266448"/>
                </a:cubicBezTo>
                <a:lnTo>
                  <a:pt x="6005764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rgbClr val="09207D">
                  <a:alpha val="17000"/>
                </a:srgbClr>
              </a:gs>
            </a:gsLst>
            <a:lin ang="9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7" name="Freeform: Shape 16"/>
          <p:cNvSpPr/>
          <p:nvPr/>
        </p:nvSpPr>
        <p:spPr>
          <a:xfrm flipH="1">
            <a:off x="-2" y="90"/>
            <a:ext cx="345889" cy="1102443"/>
          </a:xfrm>
          <a:custGeom>
            <a:avLst/>
            <a:gdLst>
              <a:gd name="connsiteX0" fmla="*/ 2561234 w 2585297"/>
              <a:gd name="connsiteY0" fmla="*/ 0 h 6906127"/>
              <a:gd name="connsiteX1" fmla="*/ 780560 w 2585297"/>
              <a:gd name="connsiteY1" fmla="*/ 1852863 h 6906127"/>
              <a:gd name="connsiteX2" fmla="*/ 82728 w 2585297"/>
              <a:gd name="connsiteY2" fmla="*/ 4932948 h 6906127"/>
              <a:gd name="connsiteX3" fmla="*/ 2585297 w 2585297"/>
              <a:gd name="connsiteY3" fmla="*/ 6906127 h 6906127"/>
              <a:gd name="connsiteX4" fmla="*/ 2561234 w 2585297"/>
              <a:gd name="connsiteY4" fmla="*/ 0 h 6906127"/>
              <a:gd name="connsiteX0-1" fmla="*/ 2561234 w 2585297"/>
              <a:gd name="connsiteY0-2" fmla="*/ 10370 h 6916497"/>
              <a:gd name="connsiteX1-3" fmla="*/ 780560 w 2585297"/>
              <a:gd name="connsiteY1-4" fmla="*/ 1863233 h 6916497"/>
              <a:gd name="connsiteX2-5" fmla="*/ 82728 w 2585297"/>
              <a:gd name="connsiteY2-6" fmla="*/ 4943318 h 6916497"/>
              <a:gd name="connsiteX3-7" fmla="*/ 2585297 w 2585297"/>
              <a:gd name="connsiteY3-8" fmla="*/ 6916497 h 6916497"/>
              <a:gd name="connsiteX4-9" fmla="*/ 2561234 w 2585297"/>
              <a:gd name="connsiteY4-10" fmla="*/ 10370 h 6916497"/>
              <a:gd name="connsiteX0-11" fmla="*/ 2547392 w 2571455"/>
              <a:gd name="connsiteY0-12" fmla="*/ 8277 h 6914404"/>
              <a:gd name="connsiteX1-13" fmla="*/ 938168 w 2571455"/>
              <a:gd name="connsiteY1-14" fmla="*/ 2184990 h 6914404"/>
              <a:gd name="connsiteX2-15" fmla="*/ 68886 w 2571455"/>
              <a:gd name="connsiteY2-16" fmla="*/ 4941225 h 6914404"/>
              <a:gd name="connsiteX3-17" fmla="*/ 2571455 w 2571455"/>
              <a:gd name="connsiteY3-18" fmla="*/ 6914404 h 6914404"/>
              <a:gd name="connsiteX4-19" fmla="*/ 2547392 w 2571455"/>
              <a:gd name="connsiteY4-20" fmla="*/ 8277 h 6914404"/>
              <a:gd name="connsiteX0-21" fmla="*/ 2594895 w 2618958"/>
              <a:gd name="connsiteY0-22" fmla="*/ 8277 h 6914404"/>
              <a:gd name="connsiteX1-23" fmla="*/ 985671 w 2618958"/>
              <a:gd name="connsiteY1-24" fmla="*/ 2184990 h 6914404"/>
              <a:gd name="connsiteX2-25" fmla="*/ 116389 w 2618958"/>
              <a:gd name="connsiteY2-26" fmla="*/ 4941225 h 6914404"/>
              <a:gd name="connsiteX3-27" fmla="*/ 2618958 w 2618958"/>
              <a:gd name="connsiteY3-28" fmla="*/ 6914404 h 6914404"/>
              <a:gd name="connsiteX4-29" fmla="*/ 2594895 w 2618958"/>
              <a:gd name="connsiteY4-30" fmla="*/ 8277 h 6914404"/>
              <a:gd name="connsiteX0-31" fmla="*/ 2594895 w 2618958"/>
              <a:gd name="connsiteY0-32" fmla="*/ 8277 h 6914404"/>
              <a:gd name="connsiteX1-33" fmla="*/ 985671 w 2618958"/>
              <a:gd name="connsiteY1-34" fmla="*/ 2184990 h 6914404"/>
              <a:gd name="connsiteX2-35" fmla="*/ 116389 w 2618958"/>
              <a:gd name="connsiteY2-36" fmla="*/ 4941225 h 6914404"/>
              <a:gd name="connsiteX3-37" fmla="*/ 2618958 w 2618958"/>
              <a:gd name="connsiteY3-38" fmla="*/ 6914404 h 6914404"/>
              <a:gd name="connsiteX4-39" fmla="*/ 2594895 w 2618958"/>
              <a:gd name="connsiteY4-40" fmla="*/ 8277 h 6914404"/>
              <a:gd name="connsiteX0-41" fmla="*/ 2594895 w 2618958"/>
              <a:gd name="connsiteY0-42" fmla="*/ 8277 h 6914404"/>
              <a:gd name="connsiteX1-43" fmla="*/ 985671 w 2618958"/>
              <a:gd name="connsiteY1-44" fmla="*/ 2184990 h 6914404"/>
              <a:gd name="connsiteX2-45" fmla="*/ 116389 w 2618958"/>
              <a:gd name="connsiteY2-46" fmla="*/ 4941225 h 6914404"/>
              <a:gd name="connsiteX3-47" fmla="*/ 2618958 w 2618958"/>
              <a:gd name="connsiteY3-48" fmla="*/ 6914404 h 6914404"/>
              <a:gd name="connsiteX4-49" fmla="*/ 2594895 w 2618958"/>
              <a:gd name="connsiteY4-50" fmla="*/ 8277 h 6914404"/>
              <a:gd name="connsiteX0-51" fmla="*/ 2594895 w 2618958"/>
              <a:gd name="connsiteY0-52" fmla="*/ 8277 h 6914404"/>
              <a:gd name="connsiteX1-53" fmla="*/ 985671 w 2618958"/>
              <a:gd name="connsiteY1-54" fmla="*/ 2184990 h 6914404"/>
              <a:gd name="connsiteX2-55" fmla="*/ 116389 w 2618958"/>
              <a:gd name="connsiteY2-56" fmla="*/ 4941225 h 6914404"/>
              <a:gd name="connsiteX3-57" fmla="*/ 2618958 w 2618958"/>
              <a:gd name="connsiteY3-58" fmla="*/ 6914404 h 6914404"/>
              <a:gd name="connsiteX4-59" fmla="*/ 2594895 w 2618958"/>
              <a:gd name="connsiteY4-60" fmla="*/ 8277 h 6914404"/>
              <a:gd name="connsiteX0-61" fmla="*/ 2517149 w 2541212"/>
              <a:gd name="connsiteY0-62" fmla="*/ 8277 h 6914404"/>
              <a:gd name="connsiteX1-63" fmla="*/ 907925 w 2541212"/>
              <a:gd name="connsiteY1-64" fmla="*/ 2184990 h 6914404"/>
              <a:gd name="connsiteX2-65" fmla="*/ 38643 w 2541212"/>
              <a:gd name="connsiteY2-66" fmla="*/ 4941225 h 6914404"/>
              <a:gd name="connsiteX3-67" fmla="*/ 2541212 w 2541212"/>
              <a:gd name="connsiteY3-68" fmla="*/ 6914404 h 6914404"/>
              <a:gd name="connsiteX4-69" fmla="*/ 2517149 w 2541212"/>
              <a:gd name="connsiteY4-70" fmla="*/ 8277 h 691440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541212" h="6914404">
                <a:moveTo>
                  <a:pt x="2517149" y="8277"/>
                </a:moveTo>
                <a:cubicBezTo>
                  <a:pt x="614154" y="-124071"/>
                  <a:pt x="1321009" y="1362832"/>
                  <a:pt x="907925" y="2184990"/>
                </a:cubicBezTo>
                <a:cubicBezTo>
                  <a:pt x="494841" y="3007148"/>
                  <a:pt x="-166896" y="3508464"/>
                  <a:pt x="38643" y="4941225"/>
                </a:cubicBezTo>
                <a:cubicBezTo>
                  <a:pt x="358482" y="6183486"/>
                  <a:pt x="1573672" y="6806120"/>
                  <a:pt x="2541212" y="6914404"/>
                </a:cubicBezTo>
                <a:lnTo>
                  <a:pt x="2517149" y="8277"/>
                </a:lnTo>
                <a:close/>
              </a:path>
            </a:pathLst>
          </a:custGeom>
          <a:gradFill>
            <a:gsLst>
              <a:gs pos="2000">
                <a:schemeClr val="accent1">
                  <a:alpha val="79000"/>
                </a:schemeClr>
              </a:gs>
              <a:gs pos="100000">
                <a:srgbClr val="09207D">
                  <a:alpha val="18000"/>
                </a:srgbClr>
              </a:gs>
            </a:gsLst>
            <a:path path="circle">
              <a:fillToRect l="50000" t="-80000" r="50000" b="18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8" name="文本框 27"/>
          <p:cNvSpPr txBox="1"/>
          <p:nvPr/>
        </p:nvSpPr>
        <p:spPr>
          <a:xfrm>
            <a:off x="615814" y="301337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gradFill>
                  <a:gsLst>
                    <a:gs pos="53000">
                      <a:srgbClr val="09207D"/>
                    </a:gs>
                    <a:gs pos="100000">
                      <a:srgbClr val="09207D"/>
                    </a:gs>
                  </a:gsLst>
                  <a:lin ang="5400000" scaled="0"/>
                </a:gradFill>
                <a:latin typeface="字魂105号-简雅黑" panose="00000500000000000000" pitchFamily="2" charset="-122"/>
                <a:ea typeface="字魂105号-简雅黑" panose="00000500000000000000" pitchFamily="2" charset="-122"/>
              </a:rPr>
              <a:t>点击添加标题</a:t>
            </a:r>
            <a:endParaRPr lang="zh-CN" altLang="en-US" sz="2400" dirty="0">
              <a:gradFill>
                <a:gsLst>
                  <a:gs pos="53000">
                    <a:srgbClr val="09207D"/>
                  </a:gs>
                  <a:gs pos="100000">
                    <a:srgbClr val="09207D"/>
                  </a:gs>
                </a:gsLst>
                <a:lin ang="5400000" scaled="0"/>
              </a:gradFill>
              <a:latin typeface="字魂105号-简雅黑" panose="00000500000000000000" pitchFamily="2" charset="-122"/>
              <a:ea typeface="字魂105号-简雅黑" panose="00000500000000000000" pitchFamily="2" charset="-122"/>
            </a:endParaRPr>
          </a:p>
        </p:txBody>
      </p:sp>
      <p:sp>
        <p:nvSpPr>
          <p:cNvPr id="45" name="Rectangle: Rounded Corners 6"/>
          <p:cNvSpPr/>
          <p:nvPr/>
        </p:nvSpPr>
        <p:spPr>
          <a:xfrm>
            <a:off x="952500" y="2072640"/>
            <a:ext cx="10287000" cy="3333872"/>
          </a:xfrm>
          <a:prstGeom prst="roundRect">
            <a:avLst>
              <a:gd name="adj" fmla="val 878"/>
            </a:avLst>
          </a:prstGeom>
          <a:solidFill>
            <a:schemeClr val="bg1"/>
          </a:solidFill>
          <a:ln>
            <a:noFill/>
          </a:ln>
          <a:effectLst>
            <a:outerShdw blurRad="381000" dist="63500" dir="5400000" algn="t" rotWithShape="0">
              <a:schemeClr val="tx1">
                <a:lumMod val="95000"/>
                <a:lumOff val="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latin typeface="字魂105号-简雅黑" panose="00000500000000000000" pitchFamily="2" charset="-122"/>
              <a:ea typeface="字魂105号-简雅黑" panose="00000500000000000000" pitchFamily="2" charset="-122"/>
            </a:endParaRPr>
          </a:p>
        </p:txBody>
      </p:sp>
      <p:sp>
        <p:nvSpPr>
          <p:cNvPr id="47" name="Text Placeholder 4"/>
          <p:cNvSpPr txBox="1"/>
          <p:nvPr/>
        </p:nvSpPr>
        <p:spPr>
          <a:xfrm>
            <a:off x="4518173" y="959706"/>
            <a:ext cx="3155654" cy="33413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4000"/>
              </a:lnSpc>
              <a:buNone/>
              <a:defRPr/>
            </a:pPr>
            <a:r>
              <a:rPr lang="zh-CN" altLang="en-US" sz="2400" dirty="0">
                <a:solidFill>
                  <a:srgbClr val="09207D"/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Segoe UI" panose="020B0502040204020203" pitchFamily="34" charset="0"/>
              </a:rPr>
              <a:t>请在此输入标题名称</a:t>
            </a:r>
            <a:endParaRPr lang="id-ID" sz="2400" dirty="0">
              <a:solidFill>
                <a:srgbClr val="09207D"/>
              </a:solidFill>
              <a:latin typeface="字魂105号-简雅黑" panose="00000500000000000000" pitchFamily="2" charset="-122"/>
              <a:ea typeface="字魂105号-简雅黑" panose="00000500000000000000" pitchFamily="2" charset="-122"/>
              <a:cs typeface="Segoe UI" panose="020B0502040204020203" pitchFamily="34" charset="0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1169869" y="2557825"/>
            <a:ext cx="2148840" cy="2002583"/>
            <a:chOff x="1169869" y="2557825"/>
            <a:chExt cx="2148840" cy="2002583"/>
          </a:xfrm>
        </p:grpSpPr>
        <p:sp>
          <p:nvSpPr>
            <p:cNvPr id="48" name="Text Placeholder 4"/>
            <p:cNvSpPr txBox="1"/>
            <p:nvPr/>
          </p:nvSpPr>
          <p:spPr>
            <a:xfrm>
              <a:off x="1169869" y="3020200"/>
              <a:ext cx="2148840" cy="1540208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50000"/>
                </a:lnSpc>
                <a:buNone/>
              </a:pPr>
              <a:r>
                <a:rPr lang="zh-CN" altLang="en-US" sz="1200" dirty="0">
                  <a:solidFill>
                    <a:schemeClr val="bg1">
                      <a:lumMod val="50000"/>
                    </a:schemeClr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  <a:sym typeface="思源黑体 CN Medium" panose="020B0600000000000000" pitchFamily="34" charset="-122"/>
                </a:rPr>
                <a:t>您的内容打在这里，或者通过复制您的文本后，在此框中选择粘贴，并选择只保留文字。您的内容打在这里，或者通过复制您的文本后，在此框中选择粘贴，并选择只保留文字。</a:t>
              </a:r>
              <a:endParaRPr lang="en-US" altLang="zh-CN" sz="1200" dirty="0">
                <a:solidFill>
                  <a:schemeClr val="bg1">
                    <a:lumMod val="50000"/>
                  </a:scheme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sym typeface="思源黑体 CN Medium" panose="020B0600000000000000" pitchFamily="34" charset="-122"/>
              </a:endParaRPr>
            </a:p>
          </p:txBody>
        </p:sp>
        <p:sp>
          <p:nvSpPr>
            <p:cNvPr id="49" name="TextBox 14"/>
            <p:cNvSpPr txBox="1"/>
            <p:nvPr/>
          </p:nvSpPr>
          <p:spPr>
            <a:xfrm>
              <a:off x="1284138" y="2557825"/>
              <a:ext cx="1923353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vl="0" algn="ctr"/>
              <a:r>
                <a:rPr lang="zh-CN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  <a:cs typeface="Segoe UI" panose="020B0502040204020203" pitchFamily="34" charset="0"/>
                </a:rPr>
                <a:t>标题名称</a:t>
              </a:r>
              <a:endParaRPr lang="en-I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Segoe UI" panose="020B0502040204020203" pitchFamily="34" charset="0"/>
              </a:endParaRPr>
            </a:p>
          </p:txBody>
        </p:sp>
      </p:grpSp>
      <p:grpSp>
        <p:nvGrpSpPr>
          <p:cNvPr id="50" name="Group 17"/>
          <p:cNvGrpSpPr/>
          <p:nvPr/>
        </p:nvGrpSpPr>
        <p:grpSpPr>
          <a:xfrm>
            <a:off x="1867549" y="1856294"/>
            <a:ext cx="944790" cy="385106"/>
            <a:chOff x="3355842" y="1899270"/>
            <a:chExt cx="944790" cy="385106"/>
          </a:xfrm>
        </p:grpSpPr>
        <p:sp>
          <p:nvSpPr>
            <p:cNvPr id="51" name="Parallelogram 18"/>
            <p:cNvSpPr/>
            <p:nvPr/>
          </p:nvSpPr>
          <p:spPr>
            <a:xfrm>
              <a:off x="3355842" y="1899270"/>
              <a:ext cx="944790" cy="385106"/>
            </a:xfrm>
            <a:prstGeom prst="parallelogram">
              <a:avLst>
                <a:gd name="adj" fmla="val 51563"/>
              </a:avLst>
            </a:prstGeom>
            <a:ln>
              <a:noFill/>
            </a:ln>
            <a:effectLst>
              <a:outerShdw blurRad="127000" dist="63500" dir="5400000" algn="t" rotWithShape="0">
                <a:schemeClr val="bg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bg1"/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</a:endParaRPr>
            </a:p>
          </p:txBody>
        </p:sp>
        <p:sp>
          <p:nvSpPr>
            <p:cNvPr id="52" name="TextBox 19"/>
            <p:cNvSpPr txBox="1"/>
            <p:nvPr/>
          </p:nvSpPr>
          <p:spPr>
            <a:xfrm>
              <a:off x="3549154" y="1961018"/>
              <a:ext cx="60785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zh-CN" altLang="en-US" sz="1100" dirty="0">
                  <a:solidFill>
                    <a:schemeClr val="bg1"/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  <a:cs typeface="Segoe UI" panose="020B0502040204020203" pitchFamily="34" charset="0"/>
                </a:rPr>
                <a:t>关键词</a:t>
              </a:r>
              <a:endParaRPr lang="en-US" sz="1100" dirty="0">
                <a:solidFill>
                  <a:schemeClr val="bg1"/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Segoe UI" panose="020B0502040204020203" pitchFamily="34" charset="0"/>
              </a:endParaRPr>
            </a:p>
          </p:txBody>
        </p:sp>
      </p:grpSp>
      <p:grpSp>
        <p:nvGrpSpPr>
          <p:cNvPr id="55" name="Group 35"/>
          <p:cNvGrpSpPr/>
          <p:nvPr/>
        </p:nvGrpSpPr>
        <p:grpSpPr>
          <a:xfrm>
            <a:off x="4371586" y="1856294"/>
            <a:ext cx="944790" cy="385106"/>
            <a:chOff x="3355842" y="1899270"/>
            <a:chExt cx="944790" cy="385106"/>
          </a:xfrm>
        </p:grpSpPr>
        <p:sp>
          <p:nvSpPr>
            <p:cNvPr id="56" name="Parallelogram 36"/>
            <p:cNvSpPr/>
            <p:nvPr/>
          </p:nvSpPr>
          <p:spPr>
            <a:xfrm>
              <a:off x="3355842" y="1899270"/>
              <a:ext cx="944790" cy="385106"/>
            </a:xfrm>
            <a:prstGeom prst="parallelogram">
              <a:avLst>
                <a:gd name="adj" fmla="val 51563"/>
              </a:avLst>
            </a:prstGeom>
            <a:ln>
              <a:noFill/>
            </a:ln>
            <a:effectLst>
              <a:outerShdw blurRad="127000" dist="63500" dir="5400000" algn="t" rotWithShape="0">
                <a:schemeClr val="bg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bg1"/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</a:endParaRPr>
            </a:p>
          </p:txBody>
        </p:sp>
        <p:sp>
          <p:nvSpPr>
            <p:cNvPr id="57" name="TextBox 37"/>
            <p:cNvSpPr txBox="1"/>
            <p:nvPr/>
          </p:nvSpPr>
          <p:spPr>
            <a:xfrm>
              <a:off x="3549154" y="1961018"/>
              <a:ext cx="60785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zh-CN" altLang="en-US" sz="1100" dirty="0">
                  <a:solidFill>
                    <a:schemeClr val="bg1"/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  <a:cs typeface="Segoe UI" panose="020B0502040204020203" pitchFamily="34" charset="0"/>
                </a:rPr>
                <a:t>关键词</a:t>
              </a:r>
              <a:endParaRPr lang="en-US" sz="1100" dirty="0">
                <a:solidFill>
                  <a:schemeClr val="bg1"/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Segoe UI" panose="020B0502040204020203" pitchFamily="34" charset="0"/>
              </a:endParaRPr>
            </a:p>
          </p:txBody>
        </p:sp>
      </p:grpSp>
      <p:grpSp>
        <p:nvGrpSpPr>
          <p:cNvPr id="62" name="Group 41"/>
          <p:cNvGrpSpPr/>
          <p:nvPr/>
        </p:nvGrpSpPr>
        <p:grpSpPr>
          <a:xfrm>
            <a:off x="6875623" y="1856294"/>
            <a:ext cx="944790" cy="385106"/>
            <a:chOff x="3355842" y="1899270"/>
            <a:chExt cx="944790" cy="385106"/>
          </a:xfrm>
        </p:grpSpPr>
        <p:sp>
          <p:nvSpPr>
            <p:cNvPr id="64" name="Parallelogram 42"/>
            <p:cNvSpPr/>
            <p:nvPr/>
          </p:nvSpPr>
          <p:spPr>
            <a:xfrm>
              <a:off x="3355842" y="1899270"/>
              <a:ext cx="944790" cy="385106"/>
            </a:xfrm>
            <a:prstGeom prst="parallelogram">
              <a:avLst>
                <a:gd name="adj" fmla="val 51563"/>
              </a:avLst>
            </a:prstGeom>
            <a:ln>
              <a:noFill/>
            </a:ln>
            <a:effectLst>
              <a:outerShdw blurRad="127000" dist="63500" dir="5400000" algn="t" rotWithShape="0">
                <a:schemeClr val="bg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bg1"/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</a:endParaRPr>
            </a:p>
          </p:txBody>
        </p:sp>
        <p:sp>
          <p:nvSpPr>
            <p:cNvPr id="66" name="TextBox 43"/>
            <p:cNvSpPr txBox="1"/>
            <p:nvPr/>
          </p:nvSpPr>
          <p:spPr>
            <a:xfrm>
              <a:off x="3549154" y="1961018"/>
              <a:ext cx="60785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zh-CN" altLang="en-US" sz="1100" dirty="0">
                  <a:solidFill>
                    <a:schemeClr val="bg1"/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  <a:cs typeface="Segoe UI" panose="020B0502040204020203" pitchFamily="34" charset="0"/>
                </a:rPr>
                <a:t>关键词</a:t>
              </a:r>
              <a:endParaRPr lang="en-US" sz="1100" dirty="0">
                <a:solidFill>
                  <a:schemeClr val="bg1"/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Segoe UI" panose="020B0502040204020203" pitchFamily="34" charset="0"/>
              </a:endParaRPr>
            </a:p>
          </p:txBody>
        </p:sp>
      </p:grpSp>
      <p:grpSp>
        <p:nvGrpSpPr>
          <p:cNvPr id="71" name="Group 47"/>
          <p:cNvGrpSpPr/>
          <p:nvPr/>
        </p:nvGrpSpPr>
        <p:grpSpPr>
          <a:xfrm>
            <a:off x="9379661" y="1856294"/>
            <a:ext cx="944790" cy="385106"/>
            <a:chOff x="3355842" y="1899270"/>
            <a:chExt cx="944790" cy="385106"/>
          </a:xfrm>
        </p:grpSpPr>
        <p:sp>
          <p:nvSpPr>
            <p:cNvPr id="72" name="Parallelogram 48"/>
            <p:cNvSpPr/>
            <p:nvPr/>
          </p:nvSpPr>
          <p:spPr>
            <a:xfrm>
              <a:off x="3355842" y="1899270"/>
              <a:ext cx="944790" cy="385106"/>
            </a:xfrm>
            <a:prstGeom prst="parallelogram">
              <a:avLst>
                <a:gd name="adj" fmla="val 51563"/>
              </a:avLst>
            </a:prstGeom>
            <a:ln>
              <a:noFill/>
            </a:ln>
            <a:effectLst>
              <a:outerShdw blurRad="127000" dist="63500" dir="5400000" algn="t" rotWithShape="0">
                <a:schemeClr val="bg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bg1"/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</a:endParaRPr>
            </a:p>
          </p:txBody>
        </p:sp>
        <p:sp>
          <p:nvSpPr>
            <p:cNvPr id="73" name="TextBox 49"/>
            <p:cNvSpPr txBox="1"/>
            <p:nvPr/>
          </p:nvSpPr>
          <p:spPr>
            <a:xfrm>
              <a:off x="3549154" y="1961018"/>
              <a:ext cx="60785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zh-CN" altLang="en-US" sz="1100" dirty="0">
                  <a:solidFill>
                    <a:schemeClr val="bg1"/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  <a:cs typeface="Segoe UI" panose="020B0502040204020203" pitchFamily="34" charset="0"/>
                </a:rPr>
                <a:t>关键词</a:t>
              </a:r>
              <a:endParaRPr lang="en-US" sz="1100" dirty="0">
                <a:solidFill>
                  <a:schemeClr val="bg1"/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Segoe UI" panose="020B0502040204020203" pitchFamily="34" charset="0"/>
              </a:endParaRPr>
            </a:p>
          </p:txBody>
        </p:sp>
      </p:grpSp>
      <p:grpSp>
        <p:nvGrpSpPr>
          <p:cNvPr id="92" name="组合 91"/>
          <p:cNvGrpSpPr/>
          <p:nvPr/>
        </p:nvGrpSpPr>
        <p:grpSpPr>
          <a:xfrm>
            <a:off x="3650347" y="2566021"/>
            <a:ext cx="2148840" cy="2002583"/>
            <a:chOff x="1169869" y="2557825"/>
            <a:chExt cx="2148840" cy="2002583"/>
          </a:xfrm>
        </p:grpSpPr>
        <p:sp>
          <p:nvSpPr>
            <p:cNvPr id="100" name="Text Placeholder 4"/>
            <p:cNvSpPr txBox="1"/>
            <p:nvPr/>
          </p:nvSpPr>
          <p:spPr>
            <a:xfrm>
              <a:off x="1169869" y="3020200"/>
              <a:ext cx="2148840" cy="1540208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50000"/>
                </a:lnSpc>
                <a:buNone/>
              </a:pPr>
              <a:r>
                <a:rPr lang="zh-CN" altLang="en-US" sz="1200" dirty="0">
                  <a:solidFill>
                    <a:schemeClr val="bg1">
                      <a:lumMod val="50000"/>
                    </a:schemeClr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  <a:sym typeface="思源黑体 CN Medium" panose="020B0600000000000000" pitchFamily="34" charset="-122"/>
                </a:rPr>
                <a:t>您的内容打在这里，或者通过复制您的文本后，在此框中选择粘贴，并选择只保留文字。您的内容打在这里，或者通过复制您的文本后，在此框中选择粘贴，并选择只保留文字。</a:t>
              </a:r>
              <a:endParaRPr lang="en-US" altLang="zh-CN" sz="1200" dirty="0">
                <a:solidFill>
                  <a:schemeClr val="bg1">
                    <a:lumMod val="50000"/>
                  </a:scheme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sym typeface="思源黑体 CN Medium" panose="020B0600000000000000" pitchFamily="34" charset="-122"/>
              </a:endParaRPr>
            </a:p>
          </p:txBody>
        </p:sp>
        <p:sp>
          <p:nvSpPr>
            <p:cNvPr id="101" name="TextBox 14"/>
            <p:cNvSpPr txBox="1"/>
            <p:nvPr/>
          </p:nvSpPr>
          <p:spPr>
            <a:xfrm>
              <a:off x="1284138" y="2557825"/>
              <a:ext cx="1923353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vl="0" algn="ctr"/>
              <a:r>
                <a:rPr lang="zh-CN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  <a:cs typeface="Segoe UI" panose="020B0502040204020203" pitchFamily="34" charset="0"/>
                </a:rPr>
                <a:t>标题名称</a:t>
              </a:r>
              <a:endParaRPr lang="en-I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Segoe UI" panose="020B0502040204020203" pitchFamily="34" charset="0"/>
              </a:endParaRPr>
            </a:p>
          </p:txBody>
        </p:sp>
      </p:grpSp>
      <p:grpSp>
        <p:nvGrpSpPr>
          <p:cNvPr id="102" name="组合 101"/>
          <p:cNvGrpSpPr/>
          <p:nvPr/>
        </p:nvGrpSpPr>
        <p:grpSpPr>
          <a:xfrm>
            <a:off x="6204684" y="2584757"/>
            <a:ext cx="2148840" cy="2002583"/>
            <a:chOff x="1169869" y="2557825"/>
            <a:chExt cx="2148840" cy="2002583"/>
          </a:xfrm>
        </p:grpSpPr>
        <p:sp>
          <p:nvSpPr>
            <p:cNvPr id="103" name="Text Placeholder 4"/>
            <p:cNvSpPr txBox="1"/>
            <p:nvPr/>
          </p:nvSpPr>
          <p:spPr>
            <a:xfrm>
              <a:off x="1169869" y="3020200"/>
              <a:ext cx="2148840" cy="1540208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50000"/>
                </a:lnSpc>
                <a:buNone/>
              </a:pPr>
              <a:r>
                <a:rPr lang="zh-CN" altLang="en-US" sz="1200" dirty="0">
                  <a:solidFill>
                    <a:schemeClr val="bg1">
                      <a:lumMod val="50000"/>
                    </a:schemeClr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  <a:sym typeface="思源黑体 CN Medium" panose="020B0600000000000000" pitchFamily="34" charset="-122"/>
                </a:rPr>
                <a:t>您的内容打在这里，或者通过复制您的文本后，在此框中选择粘贴，并选择只保留文字。您的内容打在这里，或者通过复制您的文本后，在此框中选择粘贴，并选择只保留文字。</a:t>
              </a:r>
              <a:endParaRPr lang="en-US" altLang="zh-CN" sz="1200" dirty="0">
                <a:solidFill>
                  <a:schemeClr val="bg1">
                    <a:lumMod val="50000"/>
                  </a:scheme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sym typeface="思源黑体 CN Medium" panose="020B0600000000000000" pitchFamily="34" charset="-122"/>
              </a:endParaRPr>
            </a:p>
          </p:txBody>
        </p:sp>
        <p:sp>
          <p:nvSpPr>
            <p:cNvPr id="104" name="TextBox 14"/>
            <p:cNvSpPr txBox="1"/>
            <p:nvPr/>
          </p:nvSpPr>
          <p:spPr>
            <a:xfrm>
              <a:off x="1284138" y="2557825"/>
              <a:ext cx="1923353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vl="0" algn="ctr"/>
              <a:r>
                <a:rPr lang="zh-CN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  <a:cs typeface="Segoe UI" panose="020B0502040204020203" pitchFamily="34" charset="0"/>
                </a:rPr>
                <a:t>标题名称</a:t>
              </a:r>
              <a:endParaRPr lang="en-I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Segoe UI" panose="020B0502040204020203" pitchFamily="34" charset="0"/>
              </a:endParaRPr>
            </a:p>
          </p:txBody>
        </p:sp>
      </p:grpSp>
      <p:grpSp>
        <p:nvGrpSpPr>
          <p:cNvPr id="105" name="组合 104"/>
          <p:cNvGrpSpPr/>
          <p:nvPr/>
        </p:nvGrpSpPr>
        <p:grpSpPr>
          <a:xfrm>
            <a:off x="8685162" y="2584757"/>
            <a:ext cx="2148840" cy="2002583"/>
            <a:chOff x="1169869" y="2557825"/>
            <a:chExt cx="2148840" cy="2002583"/>
          </a:xfrm>
        </p:grpSpPr>
        <p:sp>
          <p:nvSpPr>
            <p:cNvPr id="106" name="Text Placeholder 4"/>
            <p:cNvSpPr txBox="1"/>
            <p:nvPr/>
          </p:nvSpPr>
          <p:spPr>
            <a:xfrm>
              <a:off x="1169869" y="3020200"/>
              <a:ext cx="2148840" cy="1540208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50000"/>
                </a:lnSpc>
                <a:buNone/>
              </a:pPr>
              <a:r>
                <a:rPr lang="zh-CN" altLang="en-US" sz="1200" dirty="0">
                  <a:solidFill>
                    <a:schemeClr val="bg1">
                      <a:lumMod val="50000"/>
                    </a:schemeClr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  <a:sym typeface="思源黑体 CN Medium" panose="020B0600000000000000" pitchFamily="34" charset="-122"/>
                </a:rPr>
                <a:t>您的内容打在这里，或者通过复制您的文本后，在此框中选择粘贴，并选择只保留文字。您的内容打在这里，或者通过复制您的文本后，在此框中选择粘贴，并选择只保留文字。</a:t>
              </a:r>
              <a:endParaRPr lang="en-US" altLang="zh-CN" sz="1200" dirty="0">
                <a:solidFill>
                  <a:schemeClr val="bg1">
                    <a:lumMod val="50000"/>
                  </a:scheme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sym typeface="思源黑体 CN Medium" panose="020B0600000000000000" pitchFamily="34" charset="-122"/>
              </a:endParaRPr>
            </a:p>
          </p:txBody>
        </p:sp>
        <p:sp>
          <p:nvSpPr>
            <p:cNvPr id="107" name="TextBox 14"/>
            <p:cNvSpPr txBox="1"/>
            <p:nvPr/>
          </p:nvSpPr>
          <p:spPr>
            <a:xfrm>
              <a:off x="1284138" y="2557825"/>
              <a:ext cx="1923353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vl="0" algn="ctr"/>
              <a:r>
                <a:rPr lang="zh-CN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  <a:cs typeface="Segoe UI" panose="020B0502040204020203" pitchFamily="34" charset="0"/>
                </a:rPr>
                <a:t>标题名称</a:t>
              </a:r>
              <a:endParaRPr lang="en-I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Segoe UI" panose="020B0502040204020203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3000">
        <p14:gallery dir="l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: Shape 15"/>
          <p:cNvSpPr/>
          <p:nvPr/>
        </p:nvSpPr>
        <p:spPr>
          <a:xfrm flipH="1">
            <a:off x="1169" y="0"/>
            <a:ext cx="971104" cy="824235"/>
          </a:xfrm>
          <a:custGeom>
            <a:avLst/>
            <a:gdLst>
              <a:gd name="connsiteX0" fmla="*/ 0 w 6039853"/>
              <a:gd name="connsiteY0" fmla="*/ 0 h 6327927"/>
              <a:gd name="connsiteX1" fmla="*/ 2502569 w 6039853"/>
              <a:gd name="connsiteY1" fmla="*/ 1925053 h 6327927"/>
              <a:gd name="connsiteX2" fmla="*/ 2671011 w 6039853"/>
              <a:gd name="connsiteY2" fmla="*/ 4932948 h 6327927"/>
              <a:gd name="connsiteX3" fmla="*/ 6039853 w 6039853"/>
              <a:gd name="connsiteY3" fmla="*/ 6304548 h 6327927"/>
              <a:gd name="connsiteX4" fmla="*/ 5967664 w 6039853"/>
              <a:gd name="connsiteY4" fmla="*/ 0 h 6327927"/>
              <a:gd name="connsiteX5" fmla="*/ 0 w 6039853"/>
              <a:gd name="connsiteY5" fmla="*/ 0 h 6327927"/>
              <a:gd name="connsiteX0-1" fmla="*/ 0 w 6039853"/>
              <a:gd name="connsiteY0-2" fmla="*/ 0 h 6327927"/>
              <a:gd name="connsiteX1-3" fmla="*/ 2502569 w 6039853"/>
              <a:gd name="connsiteY1-4" fmla="*/ 1925053 h 6327927"/>
              <a:gd name="connsiteX2-5" fmla="*/ 2671011 w 6039853"/>
              <a:gd name="connsiteY2-6" fmla="*/ 4932948 h 6327927"/>
              <a:gd name="connsiteX3-7" fmla="*/ 6039853 w 6039853"/>
              <a:gd name="connsiteY3-8" fmla="*/ 6304548 h 6327927"/>
              <a:gd name="connsiteX4-9" fmla="*/ 5967664 w 6039853"/>
              <a:gd name="connsiteY4-10" fmla="*/ 0 h 6327927"/>
              <a:gd name="connsiteX5-11" fmla="*/ 0 w 6039853"/>
              <a:gd name="connsiteY5-12" fmla="*/ 0 h 6327927"/>
              <a:gd name="connsiteX0-13" fmla="*/ 0 w 6039853"/>
              <a:gd name="connsiteY0-14" fmla="*/ 0 h 6327927"/>
              <a:gd name="connsiteX1-15" fmla="*/ 2502569 w 6039853"/>
              <a:gd name="connsiteY1-16" fmla="*/ 1925053 h 6327927"/>
              <a:gd name="connsiteX2-17" fmla="*/ 2839453 w 6039853"/>
              <a:gd name="connsiteY2-18" fmla="*/ 4932948 h 6327927"/>
              <a:gd name="connsiteX3-19" fmla="*/ 6039853 w 6039853"/>
              <a:gd name="connsiteY3-20" fmla="*/ 6304548 h 6327927"/>
              <a:gd name="connsiteX4-21" fmla="*/ 5967664 w 6039853"/>
              <a:gd name="connsiteY4-22" fmla="*/ 0 h 6327927"/>
              <a:gd name="connsiteX5-23" fmla="*/ 0 w 6039853"/>
              <a:gd name="connsiteY5-24" fmla="*/ 0 h 6327927"/>
              <a:gd name="connsiteX0-25" fmla="*/ 0 w 6039853"/>
              <a:gd name="connsiteY0-26" fmla="*/ 0 h 6327927"/>
              <a:gd name="connsiteX1-27" fmla="*/ 2502569 w 6039853"/>
              <a:gd name="connsiteY1-28" fmla="*/ 1925053 h 6327927"/>
              <a:gd name="connsiteX2-29" fmla="*/ 2839453 w 6039853"/>
              <a:gd name="connsiteY2-30" fmla="*/ 4932948 h 6327927"/>
              <a:gd name="connsiteX3-31" fmla="*/ 6039853 w 6039853"/>
              <a:gd name="connsiteY3-32" fmla="*/ 6304548 h 6327927"/>
              <a:gd name="connsiteX4-33" fmla="*/ 5967664 w 6039853"/>
              <a:gd name="connsiteY4-34" fmla="*/ 0 h 6327927"/>
              <a:gd name="connsiteX5-35" fmla="*/ 0 w 6039853"/>
              <a:gd name="connsiteY5-36" fmla="*/ 0 h 6327927"/>
              <a:gd name="connsiteX0-37" fmla="*/ 0 w 6039853"/>
              <a:gd name="connsiteY0-38" fmla="*/ 0 h 6354071"/>
              <a:gd name="connsiteX1-39" fmla="*/ 2502569 w 6039853"/>
              <a:gd name="connsiteY1-40" fmla="*/ 1925053 h 6354071"/>
              <a:gd name="connsiteX2-41" fmla="*/ 2839453 w 6039853"/>
              <a:gd name="connsiteY2-42" fmla="*/ 4932948 h 6354071"/>
              <a:gd name="connsiteX3-43" fmla="*/ 6039853 w 6039853"/>
              <a:gd name="connsiteY3-44" fmla="*/ 6304548 h 6354071"/>
              <a:gd name="connsiteX4-45" fmla="*/ 5967664 w 6039853"/>
              <a:gd name="connsiteY4-46" fmla="*/ 0 h 6354071"/>
              <a:gd name="connsiteX5-47" fmla="*/ 0 w 6039853"/>
              <a:gd name="connsiteY5-48" fmla="*/ 0 h 6354071"/>
              <a:gd name="connsiteX0-49" fmla="*/ 0 w 6039853"/>
              <a:gd name="connsiteY0-50" fmla="*/ 0 h 6354071"/>
              <a:gd name="connsiteX1-51" fmla="*/ 2502569 w 6039853"/>
              <a:gd name="connsiteY1-52" fmla="*/ 1925053 h 6354071"/>
              <a:gd name="connsiteX2-53" fmla="*/ 2839453 w 6039853"/>
              <a:gd name="connsiteY2-54" fmla="*/ 4932948 h 6354071"/>
              <a:gd name="connsiteX3-55" fmla="*/ 6039853 w 6039853"/>
              <a:gd name="connsiteY3-56" fmla="*/ 6304548 h 6354071"/>
              <a:gd name="connsiteX4-57" fmla="*/ 6005764 w 6039853"/>
              <a:gd name="connsiteY4-58" fmla="*/ 0 h 6354071"/>
              <a:gd name="connsiteX5-59" fmla="*/ 0 w 6039853"/>
              <a:gd name="connsiteY5-60" fmla="*/ 0 h 6354071"/>
              <a:gd name="connsiteX0-61" fmla="*/ 0 w 6005764"/>
              <a:gd name="connsiteY0-62" fmla="*/ 0 h 6290613"/>
              <a:gd name="connsiteX1-63" fmla="*/ 2502569 w 6005764"/>
              <a:gd name="connsiteY1-64" fmla="*/ 1925053 h 6290613"/>
              <a:gd name="connsiteX2-65" fmla="*/ 2839453 w 6005764"/>
              <a:gd name="connsiteY2-66" fmla="*/ 4932948 h 6290613"/>
              <a:gd name="connsiteX3-67" fmla="*/ 6001753 w 6005764"/>
              <a:gd name="connsiteY3-68" fmla="*/ 6266448 h 6290613"/>
              <a:gd name="connsiteX4-69" fmla="*/ 6005764 w 6005764"/>
              <a:gd name="connsiteY4-70" fmla="*/ 0 h 6290613"/>
              <a:gd name="connsiteX5-71" fmla="*/ 0 w 6005764"/>
              <a:gd name="connsiteY5-72" fmla="*/ 0 h 6290613"/>
              <a:gd name="connsiteX0-73" fmla="*/ 0 w 6005764"/>
              <a:gd name="connsiteY0-74" fmla="*/ 0 h 6300010"/>
              <a:gd name="connsiteX1-75" fmla="*/ 2502569 w 6005764"/>
              <a:gd name="connsiteY1-76" fmla="*/ 1925053 h 6300010"/>
              <a:gd name="connsiteX2-77" fmla="*/ 2839453 w 6005764"/>
              <a:gd name="connsiteY2-78" fmla="*/ 4932948 h 6300010"/>
              <a:gd name="connsiteX3-79" fmla="*/ 6001753 w 6005764"/>
              <a:gd name="connsiteY3-80" fmla="*/ 6266448 h 6300010"/>
              <a:gd name="connsiteX4-81" fmla="*/ 6005764 w 6005764"/>
              <a:gd name="connsiteY4-82" fmla="*/ 0 h 6300010"/>
              <a:gd name="connsiteX5-83" fmla="*/ 0 w 6005764"/>
              <a:gd name="connsiteY5-84" fmla="*/ 0 h 6300010"/>
              <a:gd name="connsiteX0-85" fmla="*/ 0 w 6005764"/>
              <a:gd name="connsiteY0-86" fmla="*/ 0 h 6301252"/>
              <a:gd name="connsiteX1-87" fmla="*/ 2502569 w 6005764"/>
              <a:gd name="connsiteY1-88" fmla="*/ 1925053 h 6301252"/>
              <a:gd name="connsiteX2-89" fmla="*/ 2839453 w 6005764"/>
              <a:gd name="connsiteY2-90" fmla="*/ 4932948 h 6301252"/>
              <a:gd name="connsiteX3-91" fmla="*/ 6001753 w 6005764"/>
              <a:gd name="connsiteY3-92" fmla="*/ 6266448 h 6301252"/>
              <a:gd name="connsiteX4-93" fmla="*/ 6005764 w 6005764"/>
              <a:gd name="connsiteY4-94" fmla="*/ 0 h 6301252"/>
              <a:gd name="connsiteX5-95" fmla="*/ 0 w 6005764"/>
              <a:gd name="connsiteY5-96" fmla="*/ 0 h 6301252"/>
              <a:gd name="connsiteX0-97" fmla="*/ 0 w 6005764"/>
              <a:gd name="connsiteY0-98" fmla="*/ 0 h 6328404"/>
              <a:gd name="connsiteX1-99" fmla="*/ 2502569 w 6005764"/>
              <a:gd name="connsiteY1-100" fmla="*/ 1925053 h 6328404"/>
              <a:gd name="connsiteX2-101" fmla="*/ 2839453 w 6005764"/>
              <a:gd name="connsiteY2-102" fmla="*/ 4932948 h 6328404"/>
              <a:gd name="connsiteX3-103" fmla="*/ 6001753 w 6005764"/>
              <a:gd name="connsiteY3-104" fmla="*/ 6266448 h 6328404"/>
              <a:gd name="connsiteX4-105" fmla="*/ 6005764 w 6005764"/>
              <a:gd name="connsiteY4-106" fmla="*/ 0 h 6328404"/>
              <a:gd name="connsiteX5-107" fmla="*/ 0 w 6005764"/>
              <a:gd name="connsiteY5-108" fmla="*/ 0 h 6328404"/>
              <a:gd name="connsiteX0-109" fmla="*/ 0 w 6005764"/>
              <a:gd name="connsiteY0-110" fmla="*/ 0 h 6321734"/>
              <a:gd name="connsiteX1-111" fmla="*/ 2502569 w 6005764"/>
              <a:gd name="connsiteY1-112" fmla="*/ 1925053 h 6321734"/>
              <a:gd name="connsiteX2-113" fmla="*/ 3273143 w 6005764"/>
              <a:gd name="connsiteY2-114" fmla="*/ 4856415 h 6321734"/>
              <a:gd name="connsiteX3-115" fmla="*/ 6001753 w 6005764"/>
              <a:gd name="connsiteY3-116" fmla="*/ 6266448 h 6321734"/>
              <a:gd name="connsiteX4-117" fmla="*/ 6005764 w 6005764"/>
              <a:gd name="connsiteY4-118" fmla="*/ 0 h 6321734"/>
              <a:gd name="connsiteX5-119" fmla="*/ 0 w 6005764"/>
              <a:gd name="connsiteY5-120" fmla="*/ 0 h 6321734"/>
              <a:gd name="connsiteX0-121" fmla="*/ 0 w 6005764"/>
              <a:gd name="connsiteY0-122" fmla="*/ 0 h 6312022"/>
              <a:gd name="connsiteX1-123" fmla="*/ 2502569 w 6005764"/>
              <a:gd name="connsiteY1-124" fmla="*/ 1925053 h 6312022"/>
              <a:gd name="connsiteX2-125" fmla="*/ 3273143 w 6005764"/>
              <a:gd name="connsiteY2-126" fmla="*/ 4856415 h 6312022"/>
              <a:gd name="connsiteX3-127" fmla="*/ 6001753 w 6005764"/>
              <a:gd name="connsiteY3-128" fmla="*/ 6266448 h 6312022"/>
              <a:gd name="connsiteX4-129" fmla="*/ 6005764 w 6005764"/>
              <a:gd name="connsiteY4-130" fmla="*/ 0 h 6312022"/>
              <a:gd name="connsiteX5-131" fmla="*/ 0 w 6005764"/>
              <a:gd name="connsiteY5-132" fmla="*/ 0 h 6312022"/>
              <a:gd name="connsiteX0-133" fmla="*/ 0 w 6005764"/>
              <a:gd name="connsiteY0-134" fmla="*/ 0 h 6312023"/>
              <a:gd name="connsiteX1-135" fmla="*/ 2502569 w 6005764"/>
              <a:gd name="connsiteY1-136" fmla="*/ 1925053 h 6312023"/>
              <a:gd name="connsiteX2-137" fmla="*/ 3145587 w 6005764"/>
              <a:gd name="connsiteY2-138" fmla="*/ 4856415 h 6312023"/>
              <a:gd name="connsiteX3-139" fmla="*/ 6001753 w 6005764"/>
              <a:gd name="connsiteY3-140" fmla="*/ 6266448 h 6312023"/>
              <a:gd name="connsiteX4-141" fmla="*/ 6005764 w 6005764"/>
              <a:gd name="connsiteY4-142" fmla="*/ 0 h 6312023"/>
              <a:gd name="connsiteX5-143" fmla="*/ 0 w 6005764"/>
              <a:gd name="connsiteY5-144" fmla="*/ 0 h 6312023"/>
              <a:gd name="connsiteX0-145" fmla="*/ 0 w 6005764"/>
              <a:gd name="connsiteY0-146" fmla="*/ 0 h 6318150"/>
              <a:gd name="connsiteX1-147" fmla="*/ 2502569 w 6005764"/>
              <a:gd name="connsiteY1-148" fmla="*/ 1925053 h 6318150"/>
              <a:gd name="connsiteX2-149" fmla="*/ 3145587 w 6005764"/>
              <a:gd name="connsiteY2-150" fmla="*/ 4856415 h 6318150"/>
              <a:gd name="connsiteX3-151" fmla="*/ 6001753 w 6005764"/>
              <a:gd name="connsiteY3-152" fmla="*/ 6266448 h 6318150"/>
              <a:gd name="connsiteX4-153" fmla="*/ 6005764 w 6005764"/>
              <a:gd name="connsiteY4-154" fmla="*/ 0 h 6318150"/>
              <a:gd name="connsiteX5-155" fmla="*/ 0 w 6005764"/>
              <a:gd name="connsiteY5-156" fmla="*/ 0 h 631815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6005764" h="6318150">
                <a:moveTo>
                  <a:pt x="0" y="0"/>
                </a:moveTo>
                <a:cubicBezTo>
                  <a:pt x="66174" y="1417720"/>
                  <a:pt x="1978305" y="1115651"/>
                  <a:pt x="2502569" y="1925053"/>
                </a:cubicBezTo>
                <a:cubicBezTo>
                  <a:pt x="3026834" y="2734456"/>
                  <a:pt x="2714790" y="3661059"/>
                  <a:pt x="3145587" y="4856415"/>
                </a:cubicBezTo>
                <a:cubicBezTo>
                  <a:pt x="3576384" y="6051771"/>
                  <a:pt x="4643187" y="6477001"/>
                  <a:pt x="6001753" y="6266448"/>
                </a:cubicBezTo>
                <a:lnTo>
                  <a:pt x="6005764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rgbClr val="09207D">
                  <a:alpha val="17000"/>
                </a:srgbClr>
              </a:gs>
            </a:gsLst>
            <a:lin ang="9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7" name="Freeform: Shape 16"/>
          <p:cNvSpPr/>
          <p:nvPr/>
        </p:nvSpPr>
        <p:spPr>
          <a:xfrm flipH="1">
            <a:off x="-2" y="90"/>
            <a:ext cx="345889" cy="1102443"/>
          </a:xfrm>
          <a:custGeom>
            <a:avLst/>
            <a:gdLst>
              <a:gd name="connsiteX0" fmla="*/ 2561234 w 2585297"/>
              <a:gd name="connsiteY0" fmla="*/ 0 h 6906127"/>
              <a:gd name="connsiteX1" fmla="*/ 780560 w 2585297"/>
              <a:gd name="connsiteY1" fmla="*/ 1852863 h 6906127"/>
              <a:gd name="connsiteX2" fmla="*/ 82728 w 2585297"/>
              <a:gd name="connsiteY2" fmla="*/ 4932948 h 6906127"/>
              <a:gd name="connsiteX3" fmla="*/ 2585297 w 2585297"/>
              <a:gd name="connsiteY3" fmla="*/ 6906127 h 6906127"/>
              <a:gd name="connsiteX4" fmla="*/ 2561234 w 2585297"/>
              <a:gd name="connsiteY4" fmla="*/ 0 h 6906127"/>
              <a:gd name="connsiteX0-1" fmla="*/ 2561234 w 2585297"/>
              <a:gd name="connsiteY0-2" fmla="*/ 10370 h 6916497"/>
              <a:gd name="connsiteX1-3" fmla="*/ 780560 w 2585297"/>
              <a:gd name="connsiteY1-4" fmla="*/ 1863233 h 6916497"/>
              <a:gd name="connsiteX2-5" fmla="*/ 82728 w 2585297"/>
              <a:gd name="connsiteY2-6" fmla="*/ 4943318 h 6916497"/>
              <a:gd name="connsiteX3-7" fmla="*/ 2585297 w 2585297"/>
              <a:gd name="connsiteY3-8" fmla="*/ 6916497 h 6916497"/>
              <a:gd name="connsiteX4-9" fmla="*/ 2561234 w 2585297"/>
              <a:gd name="connsiteY4-10" fmla="*/ 10370 h 6916497"/>
              <a:gd name="connsiteX0-11" fmla="*/ 2547392 w 2571455"/>
              <a:gd name="connsiteY0-12" fmla="*/ 8277 h 6914404"/>
              <a:gd name="connsiteX1-13" fmla="*/ 938168 w 2571455"/>
              <a:gd name="connsiteY1-14" fmla="*/ 2184990 h 6914404"/>
              <a:gd name="connsiteX2-15" fmla="*/ 68886 w 2571455"/>
              <a:gd name="connsiteY2-16" fmla="*/ 4941225 h 6914404"/>
              <a:gd name="connsiteX3-17" fmla="*/ 2571455 w 2571455"/>
              <a:gd name="connsiteY3-18" fmla="*/ 6914404 h 6914404"/>
              <a:gd name="connsiteX4-19" fmla="*/ 2547392 w 2571455"/>
              <a:gd name="connsiteY4-20" fmla="*/ 8277 h 6914404"/>
              <a:gd name="connsiteX0-21" fmla="*/ 2594895 w 2618958"/>
              <a:gd name="connsiteY0-22" fmla="*/ 8277 h 6914404"/>
              <a:gd name="connsiteX1-23" fmla="*/ 985671 w 2618958"/>
              <a:gd name="connsiteY1-24" fmla="*/ 2184990 h 6914404"/>
              <a:gd name="connsiteX2-25" fmla="*/ 116389 w 2618958"/>
              <a:gd name="connsiteY2-26" fmla="*/ 4941225 h 6914404"/>
              <a:gd name="connsiteX3-27" fmla="*/ 2618958 w 2618958"/>
              <a:gd name="connsiteY3-28" fmla="*/ 6914404 h 6914404"/>
              <a:gd name="connsiteX4-29" fmla="*/ 2594895 w 2618958"/>
              <a:gd name="connsiteY4-30" fmla="*/ 8277 h 6914404"/>
              <a:gd name="connsiteX0-31" fmla="*/ 2594895 w 2618958"/>
              <a:gd name="connsiteY0-32" fmla="*/ 8277 h 6914404"/>
              <a:gd name="connsiteX1-33" fmla="*/ 985671 w 2618958"/>
              <a:gd name="connsiteY1-34" fmla="*/ 2184990 h 6914404"/>
              <a:gd name="connsiteX2-35" fmla="*/ 116389 w 2618958"/>
              <a:gd name="connsiteY2-36" fmla="*/ 4941225 h 6914404"/>
              <a:gd name="connsiteX3-37" fmla="*/ 2618958 w 2618958"/>
              <a:gd name="connsiteY3-38" fmla="*/ 6914404 h 6914404"/>
              <a:gd name="connsiteX4-39" fmla="*/ 2594895 w 2618958"/>
              <a:gd name="connsiteY4-40" fmla="*/ 8277 h 6914404"/>
              <a:gd name="connsiteX0-41" fmla="*/ 2594895 w 2618958"/>
              <a:gd name="connsiteY0-42" fmla="*/ 8277 h 6914404"/>
              <a:gd name="connsiteX1-43" fmla="*/ 985671 w 2618958"/>
              <a:gd name="connsiteY1-44" fmla="*/ 2184990 h 6914404"/>
              <a:gd name="connsiteX2-45" fmla="*/ 116389 w 2618958"/>
              <a:gd name="connsiteY2-46" fmla="*/ 4941225 h 6914404"/>
              <a:gd name="connsiteX3-47" fmla="*/ 2618958 w 2618958"/>
              <a:gd name="connsiteY3-48" fmla="*/ 6914404 h 6914404"/>
              <a:gd name="connsiteX4-49" fmla="*/ 2594895 w 2618958"/>
              <a:gd name="connsiteY4-50" fmla="*/ 8277 h 6914404"/>
              <a:gd name="connsiteX0-51" fmla="*/ 2594895 w 2618958"/>
              <a:gd name="connsiteY0-52" fmla="*/ 8277 h 6914404"/>
              <a:gd name="connsiteX1-53" fmla="*/ 985671 w 2618958"/>
              <a:gd name="connsiteY1-54" fmla="*/ 2184990 h 6914404"/>
              <a:gd name="connsiteX2-55" fmla="*/ 116389 w 2618958"/>
              <a:gd name="connsiteY2-56" fmla="*/ 4941225 h 6914404"/>
              <a:gd name="connsiteX3-57" fmla="*/ 2618958 w 2618958"/>
              <a:gd name="connsiteY3-58" fmla="*/ 6914404 h 6914404"/>
              <a:gd name="connsiteX4-59" fmla="*/ 2594895 w 2618958"/>
              <a:gd name="connsiteY4-60" fmla="*/ 8277 h 6914404"/>
              <a:gd name="connsiteX0-61" fmla="*/ 2517149 w 2541212"/>
              <a:gd name="connsiteY0-62" fmla="*/ 8277 h 6914404"/>
              <a:gd name="connsiteX1-63" fmla="*/ 907925 w 2541212"/>
              <a:gd name="connsiteY1-64" fmla="*/ 2184990 h 6914404"/>
              <a:gd name="connsiteX2-65" fmla="*/ 38643 w 2541212"/>
              <a:gd name="connsiteY2-66" fmla="*/ 4941225 h 6914404"/>
              <a:gd name="connsiteX3-67" fmla="*/ 2541212 w 2541212"/>
              <a:gd name="connsiteY3-68" fmla="*/ 6914404 h 6914404"/>
              <a:gd name="connsiteX4-69" fmla="*/ 2517149 w 2541212"/>
              <a:gd name="connsiteY4-70" fmla="*/ 8277 h 691440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541212" h="6914404">
                <a:moveTo>
                  <a:pt x="2517149" y="8277"/>
                </a:moveTo>
                <a:cubicBezTo>
                  <a:pt x="614154" y="-124071"/>
                  <a:pt x="1321009" y="1362832"/>
                  <a:pt x="907925" y="2184990"/>
                </a:cubicBezTo>
                <a:cubicBezTo>
                  <a:pt x="494841" y="3007148"/>
                  <a:pt x="-166896" y="3508464"/>
                  <a:pt x="38643" y="4941225"/>
                </a:cubicBezTo>
                <a:cubicBezTo>
                  <a:pt x="358482" y="6183486"/>
                  <a:pt x="1573672" y="6806120"/>
                  <a:pt x="2541212" y="6914404"/>
                </a:cubicBezTo>
                <a:lnTo>
                  <a:pt x="2517149" y="8277"/>
                </a:lnTo>
                <a:close/>
              </a:path>
            </a:pathLst>
          </a:custGeom>
          <a:gradFill>
            <a:gsLst>
              <a:gs pos="2000">
                <a:schemeClr val="accent1">
                  <a:alpha val="79000"/>
                </a:schemeClr>
              </a:gs>
              <a:gs pos="100000">
                <a:srgbClr val="09207D">
                  <a:alpha val="18000"/>
                </a:srgbClr>
              </a:gs>
            </a:gsLst>
            <a:path path="circle">
              <a:fillToRect l="50000" t="-80000" r="50000" b="18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8" name="文本框 27"/>
          <p:cNvSpPr txBox="1"/>
          <p:nvPr/>
        </p:nvSpPr>
        <p:spPr>
          <a:xfrm>
            <a:off x="615814" y="301337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gradFill>
                  <a:gsLst>
                    <a:gs pos="53000">
                      <a:srgbClr val="09207D"/>
                    </a:gs>
                    <a:gs pos="100000">
                      <a:srgbClr val="09207D"/>
                    </a:gs>
                  </a:gsLst>
                  <a:lin ang="5400000" scaled="0"/>
                </a:gradFill>
                <a:latin typeface="字魂105号-简雅黑" panose="00000500000000000000" pitchFamily="2" charset="-122"/>
                <a:ea typeface="字魂105号-简雅黑" panose="00000500000000000000" pitchFamily="2" charset="-122"/>
              </a:rPr>
              <a:t>点击添加标题</a:t>
            </a:r>
            <a:endParaRPr lang="zh-CN" altLang="en-US" sz="2400" dirty="0">
              <a:gradFill>
                <a:gsLst>
                  <a:gs pos="53000">
                    <a:srgbClr val="09207D"/>
                  </a:gs>
                  <a:gs pos="100000">
                    <a:srgbClr val="09207D"/>
                  </a:gs>
                </a:gsLst>
                <a:lin ang="5400000" scaled="0"/>
              </a:gradFill>
              <a:latin typeface="字魂105号-简雅黑" panose="00000500000000000000" pitchFamily="2" charset="-122"/>
              <a:ea typeface="字魂105号-简雅黑" panose="00000500000000000000" pitchFamily="2" charset="-122"/>
            </a:endParaRPr>
          </a:p>
        </p:txBody>
      </p:sp>
      <p:sp>
        <p:nvSpPr>
          <p:cNvPr id="29" name="椭圆 28"/>
          <p:cNvSpPr/>
          <p:nvPr/>
        </p:nvSpPr>
        <p:spPr>
          <a:xfrm>
            <a:off x="5195900" y="2321466"/>
            <a:ext cx="1800200" cy="1800200"/>
          </a:xfrm>
          <a:prstGeom prst="ellipse">
            <a:avLst/>
          </a:prstGeom>
          <a:solidFill>
            <a:srgbClr val="0920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魂105号-简雅黑" panose="00000500000000000000" pitchFamily="2" charset="-122"/>
              <a:ea typeface="字魂105号-简雅黑" panose="00000500000000000000" pitchFamily="2" charset="-122"/>
            </a:endParaRPr>
          </a:p>
        </p:txBody>
      </p:sp>
      <p:sp>
        <p:nvSpPr>
          <p:cNvPr id="30" name="椭圆 29"/>
          <p:cNvSpPr/>
          <p:nvPr/>
        </p:nvSpPr>
        <p:spPr>
          <a:xfrm>
            <a:off x="5759908" y="1229290"/>
            <a:ext cx="720080" cy="720080"/>
          </a:xfrm>
          <a:prstGeom prst="ellipse">
            <a:avLst/>
          </a:prstGeom>
          <a:gradFill>
            <a:gsLst>
              <a:gs pos="0">
                <a:srgbClr val="09207D"/>
              </a:gs>
              <a:gs pos="100000">
                <a:srgbClr val="09207D">
                  <a:alpha val="65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魂105号-简雅黑" panose="00000500000000000000" pitchFamily="2" charset="-122"/>
              <a:ea typeface="字魂105号-简雅黑" panose="00000500000000000000" pitchFamily="2" charset="-122"/>
            </a:endParaRPr>
          </a:p>
        </p:txBody>
      </p:sp>
      <p:sp>
        <p:nvSpPr>
          <p:cNvPr id="32" name="等腰三角形 31"/>
          <p:cNvSpPr/>
          <p:nvPr/>
        </p:nvSpPr>
        <p:spPr>
          <a:xfrm>
            <a:off x="5994233" y="2032712"/>
            <a:ext cx="250588" cy="216024"/>
          </a:xfrm>
          <a:prstGeom prst="triangle">
            <a:avLst/>
          </a:prstGeom>
          <a:solidFill>
            <a:srgbClr val="0920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魂105号-简雅黑" panose="00000500000000000000" pitchFamily="2" charset="-122"/>
              <a:ea typeface="字魂105号-简雅黑" panose="00000500000000000000" pitchFamily="2" charset="-122"/>
            </a:endParaRPr>
          </a:p>
        </p:txBody>
      </p:sp>
      <p:sp>
        <p:nvSpPr>
          <p:cNvPr id="33" name="等腰三角形 32"/>
          <p:cNvSpPr/>
          <p:nvPr/>
        </p:nvSpPr>
        <p:spPr>
          <a:xfrm rot="5400000">
            <a:off x="7067442" y="3137056"/>
            <a:ext cx="250588" cy="216024"/>
          </a:xfrm>
          <a:prstGeom prst="triangle">
            <a:avLst/>
          </a:prstGeom>
          <a:solidFill>
            <a:srgbClr val="0920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魂105号-简雅黑" panose="00000500000000000000" pitchFamily="2" charset="-122"/>
              <a:ea typeface="字魂105号-简雅黑" panose="00000500000000000000" pitchFamily="2" charset="-122"/>
            </a:endParaRPr>
          </a:p>
        </p:txBody>
      </p:sp>
      <p:sp>
        <p:nvSpPr>
          <p:cNvPr id="59" name="椭圆 58"/>
          <p:cNvSpPr/>
          <p:nvPr/>
        </p:nvSpPr>
        <p:spPr>
          <a:xfrm>
            <a:off x="4103724" y="2885028"/>
            <a:ext cx="720080" cy="720080"/>
          </a:xfrm>
          <a:prstGeom prst="ellipse">
            <a:avLst/>
          </a:prstGeom>
          <a:gradFill>
            <a:gsLst>
              <a:gs pos="0">
                <a:srgbClr val="09207D"/>
              </a:gs>
              <a:gs pos="100000">
                <a:srgbClr val="09207D">
                  <a:alpha val="65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魂105号-简雅黑" panose="00000500000000000000" pitchFamily="2" charset="-122"/>
              <a:ea typeface="字魂105号-简雅黑" panose="00000500000000000000" pitchFamily="2" charset="-122"/>
            </a:endParaRPr>
          </a:p>
        </p:txBody>
      </p:sp>
      <p:sp>
        <p:nvSpPr>
          <p:cNvPr id="60" name="椭圆 59"/>
          <p:cNvSpPr/>
          <p:nvPr/>
        </p:nvSpPr>
        <p:spPr>
          <a:xfrm>
            <a:off x="7374383" y="2885028"/>
            <a:ext cx="720080" cy="720080"/>
          </a:xfrm>
          <a:prstGeom prst="ellipse">
            <a:avLst/>
          </a:prstGeom>
          <a:gradFill>
            <a:gsLst>
              <a:gs pos="0">
                <a:srgbClr val="09207D"/>
              </a:gs>
              <a:gs pos="100000">
                <a:srgbClr val="09207D">
                  <a:alpha val="65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魂105号-简雅黑" panose="00000500000000000000" pitchFamily="2" charset="-122"/>
              <a:ea typeface="字魂105号-简雅黑" panose="00000500000000000000" pitchFamily="2" charset="-122"/>
            </a:endParaRPr>
          </a:p>
        </p:txBody>
      </p:sp>
      <p:sp>
        <p:nvSpPr>
          <p:cNvPr id="63" name="椭圆 62"/>
          <p:cNvSpPr/>
          <p:nvPr/>
        </p:nvSpPr>
        <p:spPr>
          <a:xfrm>
            <a:off x="5759908" y="4508304"/>
            <a:ext cx="720080" cy="720080"/>
          </a:xfrm>
          <a:prstGeom prst="ellipse">
            <a:avLst/>
          </a:prstGeom>
          <a:gradFill>
            <a:gsLst>
              <a:gs pos="0">
                <a:srgbClr val="09207D"/>
              </a:gs>
              <a:gs pos="100000">
                <a:srgbClr val="09207D">
                  <a:alpha val="65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魂105号-简雅黑" panose="00000500000000000000" pitchFamily="2" charset="-122"/>
              <a:ea typeface="字魂105号-简雅黑" panose="00000500000000000000" pitchFamily="2" charset="-122"/>
            </a:endParaRPr>
          </a:p>
        </p:txBody>
      </p:sp>
      <p:sp>
        <p:nvSpPr>
          <p:cNvPr id="65" name="等腰三角形 64"/>
          <p:cNvSpPr/>
          <p:nvPr/>
        </p:nvSpPr>
        <p:spPr>
          <a:xfrm rot="16200000">
            <a:off x="4865235" y="3137056"/>
            <a:ext cx="250588" cy="216024"/>
          </a:xfrm>
          <a:prstGeom prst="triangle">
            <a:avLst/>
          </a:prstGeom>
          <a:solidFill>
            <a:srgbClr val="0920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魂105号-简雅黑" panose="00000500000000000000" pitchFamily="2" charset="-122"/>
              <a:ea typeface="字魂105号-简雅黑" panose="00000500000000000000" pitchFamily="2" charset="-122"/>
            </a:endParaRPr>
          </a:p>
        </p:txBody>
      </p:sp>
      <p:sp>
        <p:nvSpPr>
          <p:cNvPr id="67" name="等腰三角形 66"/>
          <p:cNvSpPr/>
          <p:nvPr/>
        </p:nvSpPr>
        <p:spPr>
          <a:xfrm rot="10800000">
            <a:off x="5994654" y="4195793"/>
            <a:ext cx="250588" cy="216024"/>
          </a:xfrm>
          <a:prstGeom prst="triangle">
            <a:avLst/>
          </a:prstGeom>
          <a:solidFill>
            <a:srgbClr val="0920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魂105号-简雅黑" panose="00000500000000000000" pitchFamily="2" charset="-122"/>
              <a:ea typeface="字魂105号-简雅黑" panose="00000500000000000000" pitchFamily="2" charset="-122"/>
            </a:endParaRPr>
          </a:p>
        </p:txBody>
      </p:sp>
      <p:sp>
        <p:nvSpPr>
          <p:cNvPr id="69" name="文本框 9"/>
          <p:cNvSpPr txBox="1"/>
          <p:nvPr/>
        </p:nvSpPr>
        <p:spPr>
          <a:xfrm>
            <a:off x="5255852" y="2957482"/>
            <a:ext cx="1656184" cy="500137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sz="2800" b="1" dirty="0">
                <a:solidFill>
                  <a:schemeClr val="bg1"/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</a:rPr>
              <a:t>标题名称</a:t>
            </a:r>
            <a:endParaRPr lang="zh-CN" altLang="en-US" sz="2800" b="1" dirty="0">
              <a:solidFill>
                <a:schemeClr val="bg1"/>
              </a:solidFill>
              <a:latin typeface="字魂105号-简雅黑" panose="00000500000000000000" pitchFamily="2" charset="-122"/>
              <a:ea typeface="字魂105号-简雅黑" panose="00000500000000000000" pitchFamily="2" charset="-122"/>
            </a:endParaRPr>
          </a:p>
        </p:txBody>
      </p:sp>
      <p:sp>
        <p:nvSpPr>
          <p:cNvPr id="74" name="文本框 9"/>
          <p:cNvSpPr txBox="1"/>
          <p:nvPr/>
        </p:nvSpPr>
        <p:spPr>
          <a:xfrm>
            <a:off x="5759908" y="4761021"/>
            <a:ext cx="700085" cy="28469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sz="1400" dirty="0">
                <a:solidFill>
                  <a:schemeClr val="bg1"/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</a:rPr>
              <a:t>关键词</a:t>
            </a:r>
            <a:endParaRPr lang="zh-CN" altLang="en-US" sz="1400" dirty="0">
              <a:solidFill>
                <a:schemeClr val="bg1"/>
              </a:solidFill>
              <a:latin typeface="字魂105号-简雅黑" panose="00000500000000000000" pitchFamily="2" charset="-122"/>
              <a:ea typeface="字魂105号-简雅黑" panose="00000500000000000000" pitchFamily="2" charset="-122"/>
            </a:endParaRPr>
          </a:p>
        </p:txBody>
      </p:sp>
      <p:sp>
        <p:nvSpPr>
          <p:cNvPr id="75" name="文本框 9"/>
          <p:cNvSpPr txBox="1"/>
          <p:nvPr/>
        </p:nvSpPr>
        <p:spPr>
          <a:xfrm>
            <a:off x="5759908" y="1445314"/>
            <a:ext cx="700085" cy="28469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sz="1400" dirty="0">
                <a:solidFill>
                  <a:schemeClr val="bg1"/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</a:rPr>
              <a:t>关键词</a:t>
            </a:r>
            <a:endParaRPr lang="zh-CN" altLang="en-US" sz="1400" dirty="0">
              <a:solidFill>
                <a:schemeClr val="bg1"/>
              </a:solidFill>
              <a:latin typeface="字魂105号-简雅黑" panose="00000500000000000000" pitchFamily="2" charset="-122"/>
              <a:ea typeface="字魂105号-简雅黑" panose="00000500000000000000" pitchFamily="2" charset="-122"/>
            </a:endParaRPr>
          </a:p>
        </p:txBody>
      </p:sp>
      <p:sp>
        <p:nvSpPr>
          <p:cNvPr id="76" name="文本框 9"/>
          <p:cNvSpPr txBox="1"/>
          <p:nvPr/>
        </p:nvSpPr>
        <p:spPr>
          <a:xfrm>
            <a:off x="7364079" y="3104837"/>
            <a:ext cx="700085" cy="28469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sz="1400" dirty="0">
                <a:solidFill>
                  <a:schemeClr val="bg1"/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</a:rPr>
              <a:t>关键词</a:t>
            </a:r>
            <a:endParaRPr lang="zh-CN" altLang="en-US" sz="1400" dirty="0">
              <a:solidFill>
                <a:schemeClr val="bg1"/>
              </a:solidFill>
              <a:latin typeface="字魂105号-简雅黑" panose="00000500000000000000" pitchFamily="2" charset="-122"/>
              <a:ea typeface="字魂105号-简雅黑" panose="00000500000000000000" pitchFamily="2" charset="-122"/>
            </a:endParaRPr>
          </a:p>
        </p:txBody>
      </p:sp>
      <p:sp>
        <p:nvSpPr>
          <p:cNvPr id="77" name="文本框 9"/>
          <p:cNvSpPr txBox="1"/>
          <p:nvPr/>
        </p:nvSpPr>
        <p:spPr>
          <a:xfrm>
            <a:off x="4103724" y="3101498"/>
            <a:ext cx="700085" cy="28469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sz="1400" dirty="0">
                <a:solidFill>
                  <a:schemeClr val="bg1"/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</a:rPr>
              <a:t>关键词</a:t>
            </a:r>
            <a:endParaRPr lang="zh-CN" altLang="en-US" sz="1400" dirty="0">
              <a:solidFill>
                <a:schemeClr val="bg1"/>
              </a:solidFill>
              <a:latin typeface="字魂105号-简雅黑" panose="00000500000000000000" pitchFamily="2" charset="-122"/>
              <a:ea typeface="字魂105号-简雅黑" panose="00000500000000000000" pitchFamily="2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6912036" y="1017988"/>
            <a:ext cx="3544259" cy="1193574"/>
            <a:chOff x="5895466" y="1966675"/>
            <a:chExt cx="3544259" cy="1193574"/>
          </a:xfrm>
        </p:grpSpPr>
        <p:sp>
          <p:nvSpPr>
            <p:cNvPr id="78" name="圆角矩形 43"/>
            <p:cNvSpPr/>
            <p:nvPr/>
          </p:nvSpPr>
          <p:spPr>
            <a:xfrm>
              <a:off x="6133147" y="1966675"/>
              <a:ext cx="3306578" cy="1102443"/>
            </a:xfrm>
            <a:prstGeom prst="roundRect">
              <a:avLst>
                <a:gd name="adj" fmla="val 19048"/>
              </a:avLst>
            </a:prstGeom>
            <a:noFill/>
            <a:ln w="9525">
              <a:solidFill>
                <a:srgbClr val="09207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105号-简雅黑" panose="00000500000000000000" pitchFamily="2" charset="-122"/>
                <a:ea typeface="字魂105号-简雅黑" panose="00000500000000000000" pitchFamily="2" charset="-122"/>
              </a:endParaRPr>
            </a:p>
          </p:txBody>
        </p:sp>
        <p:grpSp>
          <p:nvGrpSpPr>
            <p:cNvPr id="79" name="组合 78"/>
            <p:cNvGrpSpPr/>
            <p:nvPr/>
          </p:nvGrpSpPr>
          <p:grpSpPr>
            <a:xfrm>
              <a:off x="5895466" y="2157805"/>
              <a:ext cx="482638" cy="482638"/>
              <a:chOff x="7753771" y="2484630"/>
              <a:chExt cx="657499" cy="657499"/>
            </a:xfrm>
            <a:solidFill>
              <a:srgbClr val="09207D"/>
            </a:solidFill>
          </p:grpSpPr>
          <p:sp>
            <p:nvSpPr>
              <p:cNvPr id="80" name="椭圆 79"/>
              <p:cNvSpPr/>
              <p:nvPr/>
            </p:nvSpPr>
            <p:spPr>
              <a:xfrm>
                <a:off x="7753771" y="2484630"/>
                <a:ext cx="657499" cy="65749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字魂105号-简雅黑" panose="00000500000000000000" pitchFamily="2" charset="-122"/>
                  <a:ea typeface="字魂105号-简雅黑" panose="00000500000000000000" pitchFamily="2" charset="-122"/>
                </a:endParaRPr>
              </a:p>
            </p:txBody>
          </p:sp>
          <p:sp>
            <p:nvSpPr>
              <p:cNvPr id="81" name="TextBox 7"/>
              <p:cNvSpPr>
                <a:spLocks noChangeArrowheads="1"/>
              </p:cNvSpPr>
              <p:nvPr/>
            </p:nvSpPr>
            <p:spPr bwMode="auto">
              <a:xfrm>
                <a:off x="7854350" y="2582725"/>
                <a:ext cx="456340" cy="41928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lt1"/>
                    </a:solidFill>
                    <a:latin typeface="字魂105号-简雅黑" panose="00000500000000000000" pitchFamily="2" charset="-122"/>
                    <a:ea typeface="字魂105号-简雅黑" panose="00000500000000000000" pitchFamily="2" charset="-122"/>
                    <a:sym typeface="微软雅黑" pitchFamily="34" charset="-122"/>
                  </a:rPr>
                  <a:t>1</a:t>
                </a:r>
                <a:endParaRPr lang="zh-CN" altLang="en-US" dirty="0">
                  <a:solidFill>
                    <a:schemeClr val="lt1"/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  <a:sym typeface="微软雅黑" pitchFamily="34" charset="-122"/>
                </a:endParaRPr>
              </a:p>
            </p:txBody>
          </p:sp>
        </p:grpSp>
        <p:sp>
          <p:nvSpPr>
            <p:cNvPr id="82" name="矩形 81"/>
            <p:cNvSpPr>
              <a:spLocks noChangeArrowheads="1"/>
            </p:cNvSpPr>
            <p:nvPr/>
          </p:nvSpPr>
          <p:spPr bwMode="auto">
            <a:xfrm>
              <a:off x="6522120" y="2136387"/>
              <a:ext cx="2731481" cy="10238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31" tIns="45716" rIns="91431" bIns="45716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>
                <a:lnSpc>
                  <a:spcPct val="120000"/>
                </a:lnSpc>
                <a:spcBef>
                  <a:spcPct val="0"/>
                </a:spcBef>
                <a:buNone/>
              </a:pPr>
              <a:r>
                <a:rPr lang="zh-CN" altLang="en-US" sz="1400" b="1" dirty="0">
                  <a:solidFill>
                    <a:srgbClr val="09207D"/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  <a:sym typeface="微软雅黑" pitchFamily="34" charset="-122"/>
                </a:rPr>
                <a:t>标题名称</a:t>
              </a:r>
              <a:r>
                <a:rPr lang="en-US" altLang="zh-CN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  <a:sym typeface="微软雅黑" pitchFamily="34" charset="-122"/>
                </a:rPr>
                <a:t>---</a:t>
              </a:r>
              <a:r>
                <a:rPr lang="zh-CN" altLang="en-US" sz="1200" dirty="0">
                  <a:latin typeface="字魂105号-简雅黑" panose="00000500000000000000" pitchFamily="2" charset="-122"/>
                  <a:ea typeface="字魂105号-简雅黑" panose="00000500000000000000" pitchFamily="2" charset="-122"/>
                  <a:sym typeface="思源黑体 CN Medium" panose="020B0600000000000000" pitchFamily="34" charset="-122"/>
                </a:rPr>
                <a:t>您的内容打在这里，或者通过复制您的文本后，在此框中选择粘贴，并选择只保留文字</a:t>
              </a:r>
              <a:r>
                <a:rPr lang="zh-CN" altLang="en-US" sz="1200" dirty="0">
                  <a:sym typeface="思源黑体 CN Medium" panose="020B0600000000000000" pitchFamily="34" charset="-122"/>
                </a:rPr>
                <a:t>。</a:t>
              </a:r>
              <a:endParaRPr lang="en-US" altLang="zh-CN" sz="1200" dirty="0"/>
            </a:p>
            <a:p>
              <a:pPr>
                <a:lnSpc>
                  <a:spcPct val="120000"/>
                </a:lnSpc>
                <a:spcBef>
                  <a:spcPct val="0"/>
                </a:spcBef>
                <a:buNone/>
              </a:pPr>
              <a:r>
                <a: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  <a:sym typeface="微软雅黑" pitchFamily="34" charset="-122"/>
                </a:rPr>
                <a:t>。</a:t>
              </a:r>
              <a:endPara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sym typeface="微软雅黑" pitchFamily="34" charset="-122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8463965" y="2879934"/>
            <a:ext cx="3544259" cy="1160744"/>
            <a:chOff x="5881563" y="3072491"/>
            <a:chExt cx="3544259" cy="1160744"/>
          </a:xfrm>
        </p:grpSpPr>
        <p:sp>
          <p:nvSpPr>
            <p:cNvPr id="83" name="圆角矩形 94"/>
            <p:cNvSpPr/>
            <p:nvPr/>
          </p:nvSpPr>
          <p:spPr>
            <a:xfrm>
              <a:off x="6119244" y="3072491"/>
              <a:ext cx="3306578" cy="1160744"/>
            </a:xfrm>
            <a:prstGeom prst="roundRect">
              <a:avLst>
                <a:gd name="adj" fmla="val 19048"/>
              </a:avLst>
            </a:prstGeom>
            <a:noFill/>
            <a:ln w="9525">
              <a:solidFill>
                <a:srgbClr val="09207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105号-简雅黑" panose="00000500000000000000" pitchFamily="2" charset="-122"/>
                <a:ea typeface="字魂105号-简雅黑" panose="00000500000000000000" pitchFamily="2" charset="-122"/>
              </a:endParaRPr>
            </a:p>
          </p:txBody>
        </p:sp>
        <p:grpSp>
          <p:nvGrpSpPr>
            <p:cNvPr id="84" name="组合 83"/>
            <p:cNvGrpSpPr/>
            <p:nvPr/>
          </p:nvGrpSpPr>
          <p:grpSpPr>
            <a:xfrm>
              <a:off x="5881563" y="3263621"/>
              <a:ext cx="482638" cy="482638"/>
              <a:chOff x="7753771" y="2484630"/>
              <a:chExt cx="657499" cy="657499"/>
            </a:xfrm>
            <a:solidFill>
              <a:srgbClr val="09207D"/>
            </a:solidFill>
          </p:grpSpPr>
          <p:sp>
            <p:nvSpPr>
              <p:cNvPr id="85" name="椭圆 84"/>
              <p:cNvSpPr/>
              <p:nvPr/>
            </p:nvSpPr>
            <p:spPr>
              <a:xfrm>
                <a:off x="7753771" y="2484630"/>
                <a:ext cx="657499" cy="65749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字魂105号-简雅黑" panose="00000500000000000000" pitchFamily="2" charset="-122"/>
                  <a:ea typeface="字魂105号-简雅黑" panose="00000500000000000000" pitchFamily="2" charset="-122"/>
                </a:endParaRPr>
              </a:p>
            </p:txBody>
          </p:sp>
          <p:sp>
            <p:nvSpPr>
              <p:cNvPr id="86" name="TextBox 7"/>
              <p:cNvSpPr>
                <a:spLocks noChangeArrowheads="1"/>
              </p:cNvSpPr>
              <p:nvPr/>
            </p:nvSpPr>
            <p:spPr bwMode="auto">
              <a:xfrm>
                <a:off x="7854350" y="2582725"/>
                <a:ext cx="456340" cy="41928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lt1"/>
                    </a:solidFill>
                    <a:latin typeface="字魂105号-简雅黑" panose="00000500000000000000" pitchFamily="2" charset="-122"/>
                    <a:ea typeface="字魂105号-简雅黑" panose="00000500000000000000" pitchFamily="2" charset="-122"/>
                    <a:sym typeface="微软雅黑" pitchFamily="34" charset="-122"/>
                  </a:rPr>
                  <a:t>2</a:t>
                </a:r>
                <a:endParaRPr lang="zh-CN" altLang="en-US" dirty="0">
                  <a:solidFill>
                    <a:schemeClr val="lt1"/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  <a:sym typeface="微软雅黑" pitchFamily="34" charset="-122"/>
                </a:endParaRPr>
              </a:p>
            </p:txBody>
          </p:sp>
        </p:grpSp>
        <p:sp>
          <p:nvSpPr>
            <p:cNvPr id="87" name="矩形 86"/>
            <p:cNvSpPr>
              <a:spLocks noChangeArrowheads="1"/>
            </p:cNvSpPr>
            <p:nvPr/>
          </p:nvSpPr>
          <p:spPr bwMode="auto">
            <a:xfrm>
              <a:off x="6508217" y="3242203"/>
              <a:ext cx="2769687" cy="9910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31" tIns="45716" rIns="91431" bIns="45716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>
                <a:lnSpc>
                  <a:spcPct val="120000"/>
                </a:lnSpc>
                <a:spcBef>
                  <a:spcPct val="0"/>
                </a:spcBef>
                <a:buNone/>
              </a:pPr>
              <a:r>
                <a:rPr lang="zh-CN" altLang="en-US" sz="1400" b="1" dirty="0">
                  <a:solidFill>
                    <a:srgbClr val="09207D"/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  <a:sym typeface="微软雅黑" pitchFamily="34" charset="-122"/>
                </a:rPr>
                <a:t>产品说明</a:t>
              </a:r>
              <a:r>
                <a:rPr lang="en-US" altLang="zh-CN" sz="12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  <a:sym typeface="微软雅黑" pitchFamily="34" charset="-122"/>
                </a:rPr>
                <a:t>---</a:t>
              </a:r>
              <a:r>
                <a:rPr lang="zh-CN" altLang="en-US" sz="1200" dirty="0">
                  <a:latin typeface="字魂105号-简雅黑" panose="00000500000000000000" pitchFamily="2" charset="-122"/>
                  <a:ea typeface="字魂105号-简雅黑" panose="00000500000000000000" pitchFamily="2" charset="-122"/>
                  <a:sym typeface="思源黑体 CN Medium" panose="020B0600000000000000" pitchFamily="34" charset="-122"/>
                </a:rPr>
                <a:t>您的内容打在这里，或者通过复制您的文本后，在此框中选择粘贴，并选择只保留文字。</a:t>
              </a:r>
              <a:endParaRPr lang="en-US" altLang="zh-CN" sz="1200" dirty="0">
                <a:latin typeface="字魂105号-简雅黑" panose="00000500000000000000" pitchFamily="2" charset="-122"/>
                <a:ea typeface="字魂105号-简雅黑" panose="00000500000000000000" pitchFamily="2" charset="-122"/>
              </a:endParaRPr>
            </a:p>
            <a:p>
              <a:pPr>
                <a:lnSpc>
                  <a:spcPct val="120000"/>
                </a:lnSpc>
                <a:spcBef>
                  <a:spcPct val="0"/>
                </a:spcBef>
                <a:buNone/>
              </a:pPr>
              <a:endPara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sym typeface="微软雅黑" pitchFamily="34" charset="-122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1711593" y="4751376"/>
            <a:ext cx="3544259" cy="1157703"/>
            <a:chOff x="5881563" y="4187734"/>
            <a:chExt cx="3544259" cy="1157703"/>
          </a:xfrm>
        </p:grpSpPr>
        <p:sp>
          <p:nvSpPr>
            <p:cNvPr id="88" name="圆角矩形 99"/>
            <p:cNvSpPr/>
            <p:nvPr/>
          </p:nvSpPr>
          <p:spPr>
            <a:xfrm>
              <a:off x="6119244" y="4187734"/>
              <a:ext cx="3306578" cy="1102443"/>
            </a:xfrm>
            <a:prstGeom prst="roundRect">
              <a:avLst>
                <a:gd name="adj" fmla="val 19048"/>
              </a:avLst>
            </a:prstGeom>
            <a:noFill/>
            <a:ln w="9525">
              <a:solidFill>
                <a:srgbClr val="09207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105号-简雅黑" panose="00000500000000000000" pitchFamily="2" charset="-122"/>
                <a:ea typeface="字魂105号-简雅黑" panose="00000500000000000000" pitchFamily="2" charset="-122"/>
              </a:endParaRPr>
            </a:p>
          </p:txBody>
        </p:sp>
        <p:grpSp>
          <p:nvGrpSpPr>
            <p:cNvPr id="89" name="组合 88"/>
            <p:cNvGrpSpPr/>
            <p:nvPr/>
          </p:nvGrpSpPr>
          <p:grpSpPr>
            <a:xfrm>
              <a:off x="5881563" y="4378864"/>
              <a:ext cx="482638" cy="482638"/>
              <a:chOff x="7753771" y="2484630"/>
              <a:chExt cx="657499" cy="657499"/>
            </a:xfrm>
            <a:solidFill>
              <a:srgbClr val="09207D"/>
            </a:solidFill>
          </p:grpSpPr>
          <p:sp>
            <p:nvSpPr>
              <p:cNvPr id="90" name="椭圆 89"/>
              <p:cNvSpPr/>
              <p:nvPr/>
            </p:nvSpPr>
            <p:spPr>
              <a:xfrm>
                <a:off x="7753771" y="2484630"/>
                <a:ext cx="657499" cy="65749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字魂105号-简雅黑" panose="00000500000000000000" pitchFamily="2" charset="-122"/>
                  <a:ea typeface="字魂105号-简雅黑" panose="00000500000000000000" pitchFamily="2" charset="-122"/>
                </a:endParaRPr>
              </a:p>
            </p:txBody>
          </p:sp>
          <p:sp>
            <p:nvSpPr>
              <p:cNvPr id="91" name="TextBox 7"/>
              <p:cNvSpPr>
                <a:spLocks noChangeArrowheads="1"/>
              </p:cNvSpPr>
              <p:nvPr/>
            </p:nvSpPr>
            <p:spPr bwMode="auto">
              <a:xfrm>
                <a:off x="7854350" y="2582725"/>
                <a:ext cx="456340" cy="41928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lt1"/>
                    </a:solidFill>
                    <a:latin typeface="字魂105号-简雅黑" panose="00000500000000000000" pitchFamily="2" charset="-122"/>
                    <a:ea typeface="字魂105号-简雅黑" panose="00000500000000000000" pitchFamily="2" charset="-122"/>
                    <a:sym typeface="微软雅黑" pitchFamily="34" charset="-122"/>
                  </a:rPr>
                  <a:t>4</a:t>
                </a:r>
                <a:endParaRPr lang="zh-CN" altLang="en-US" dirty="0">
                  <a:solidFill>
                    <a:schemeClr val="lt1"/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  <a:sym typeface="微软雅黑" pitchFamily="34" charset="-122"/>
                </a:endParaRPr>
              </a:p>
            </p:txBody>
          </p:sp>
        </p:grpSp>
        <p:sp>
          <p:nvSpPr>
            <p:cNvPr id="93" name="矩形 92"/>
            <p:cNvSpPr>
              <a:spLocks noChangeArrowheads="1"/>
            </p:cNvSpPr>
            <p:nvPr/>
          </p:nvSpPr>
          <p:spPr bwMode="auto">
            <a:xfrm>
              <a:off x="6508217" y="4354405"/>
              <a:ext cx="2665524" cy="9910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31" tIns="45716" rIns="91431" bIns="45716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>
                <a:lnSpc>
                  <a:spcPct val="120000"/>
                </a:lnSpc>
                <a:spcBef>
                  <a:spcPct val="0"/>
                </a:spcBef>
                <a:buNone/>
              </a:pPr>
              <a:r>
                <a:rPr lang="zh-CN" altLang="en-US" sz="1400" b="1" dirty="0">
                  <a:solidFill>
                    <a:srgbClr val="09207D"/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  <a:sym typeface="微软雅黑" pitchFamily="34" charset="-122"/>
                </a:rPr>
                <a:t>产品说明</a:t>
              </a:r>
              <a:r>
                <a:rPr lang="en-US" altLang="zh-CN" sz="12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  <a:sym typeface="微软雅黑" pitchFamily="34" charset="-122"/>
                </a:rPr>
                <a:t>---</a:t>
              </a:r>
              <a:r>
                <a:rPr lang="zh-CN" altLang="en-US" sz="1200" dirty="0">
                  <a:latin typeface="字魂105号-简雅黑" panose="00000500000000000000" pitchFamily="2" charset="-122"/>
                  <a:ea typeface="字魂105号-简雅黑" panose="00000500000000000000" pitchFamily="2" charset="-122"/>
                  <a:sym typeface="思源黑体 CN Medium" panose="020B0600000000000000" pitchFamily="34" charset="-122"/>
                </a:rPr>
                <a:t>您的内容打在这里，或者通过复制您的文本后，在此框中选择粘贴，并选择只保留文字。</a:t>
              </a:r>
              <a:endParaRPr lang="en-US" altLang="zh-CN" sz="1200" dirty="0">
                <a:latin typeface="字魂105号-简雅黑" panose="00000500000000000000" pitchFamily="2" charset="-122"/>
                <a:ea typeface="字魂105号-简雅黑" panose="00000500000000000000" pitchFamily="2" charset="-122"/>
              </a:endParaRPr>
            </a:p>
            <a:p>
              <a:pPr>
                <a:lnSpc>
                  <a:spcPct val="120000"/>
                </a:lnSpc>
                <a:spcBef>
                  <a:spcPct val="0"/>
                </a:spcBef>
                <a:buNone/>
              </a:pPr>
              <a:endPara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sym typeface="微软雅黑" pitchFamily="34" charset="-122"/>
              </a:endParaRPr>
            </a:p>
          </p:txBody>
        </p:sp>
      </p:grpSp>
      <p:grpSp>
        <p:nvGrpSpPr>
          <p:cNvPr id="94" name="组合 93"/>
          <p:cNvGrpSpPr/>
          <p:nvPr/>
        </p:nvGrpSpPr>
        <p:grpSpPr>
          <a:xfrm>
            <a:off x="237075" y="2880680"/>
            <a:ext cx="3544259" cy="1160744"/>
            <a:chOff x="5881563" y="3072491"/>
            <a:chExt cx="3544259" cy="1160744"/>
          </a:xfrm>
        </p:grpSpPr>
        <p:sp>
          <p:nvSpPr>
            <p:cNvPr id="95" name="圆角矩形 94"/>
            <p:cNvSpPr/>
            <p:nvPr/>
          </p:nvSpPr>
          <p:spPr>
            <a:xfrm>
              <a:off x="6119244" y="3072491"/>
              <a:ext cx="3306578" cy="1160744"/>
            </a:xfrm>
            <a:prstGeom prst="roundRect">
              <a:avLst>
                <a:gd name="adj" fmla="val 19048"/>
              </a:avLst>
            </a:prstGeom>
            <a:noFill/>
            <a:ln w="9525">
              <a:solidFill>
                <a:srgbClr val="09207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105号-简雅黑" panose="00000500000000000000" pitchFamily="2" charset="-122"/>
                <a:ea typeface="字魂105号-简雅黑" panose="00000500000000000000" pitchFamily="2" charset="-122"/>
              </a:endParaRPr>
            </a:p>
          </p:txBody>
        </p:sp>
        <p:grpSp>
          <p:nvGrpSpPr>
            <p:cNvPr id="96" name="组合 95"/>
            <p:cNvGrpSpPr/>
            <p:nvPr/>
          </p:nvGrpSpPr>
          <p:grpSpPr>
            <a:xfrm>
              <a:off x="5881563" y="3263621"/>
              <a:ext cx="482638" cy="482638"/>
              <a:chOff x="7753771" y="2484630"/>
              <a:chExt cx="657499" cy="657499"/>
            </a:xfrm>
            <a:solidFill>
              <a:srgbClr val="09207D"/>
            </a:solidFill>
          </p:grpSpPr>
          <p:sp>
            <p:nvSpPr>
              <p:cNvPr id="98" name="椭圆 97"/>
              <p:cNvSpPr/>
              <p:nvPr/>
            </p:nvSpPr>
            <p:spPr>
              <a:xfrm>
                <a:off x="7753771" y="2484630"/>
                <a:ext cx="657499" cy="65749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字魂105号-简雅黑" panose="00000500000000000000" pitchFamily="2" charset="-122"/>
                  <a:ea typeface="字魂105号-简雅黑" panose="00000500000000000000" pitchFamily="2" charset="-122"/>
                </a:endParaRPr>
              </a:p>
            </p:txBody>
          </p:sp>
          <p:sp>
            <p:nvSpPr>
              <p:cNvPr id="99" name="TextBox 7"/>
              <p:cNvSpPr>
                <a:spLocks noChangeArrowheads="1"/>
              </p:cNvSpPr>
              <p:nvPr/>
            </p:nvSpPr>
            <p:spPr bwMode="auto">
              <a:xfrm>
                <a:off x="7854350" y="2582725"/>
                <a:ext cx="456340" cy="41928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lt1"/>
                    </a:solidFill>
                    <a:latin typeface="字魂105号-简雅黑" panose="00000500000000000000" pitchFamily="2" charset="-122"/>
                    <a:ea typeface="字魂105号-简雅黑" panose="00000500000000000000" pitchFamily="2" charset="-122"/>
                    <a:sym typeface="微软雅黑" pitchFamily="34" charset="-122"/>
                  </a:rPr>
                  <a:t>3</a:t>
                </a:r>
                <a:endParaRPr lang="zh-CN" altLang="en-US" dirty="0">
                  <a:solidFill>
                    <a:schemeClr val="lt1"/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  <a:sym typeface="微软雅黑" pitchFamily="34" charset="-122"/>
                </a:endParaRPr>
              </a:p>
            </p:txBody>
          </p:sp>
        </p:grpSp>
        <p:sp>
          <p:nvSpPr>
            <p:cNvPr id="97" name="矩形 96"/>
            <p:cNvSpPr>
              <a:spLocks noChangeArrowheads="1"/>
            </p:cNvSpPr>
            <p:nvPr/>
          </p:nvSpPr>
          <p:spPr bwMode="auto">
            <a:xfrm>
              <a:off x="6508217" y="3242203"/>
              <a:ext cx="2769687" cy="9910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31" tIns="45716" rIns="91431" bIns="45716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>
                <a:lnSpc>
                  <a:spcPct val="120000"/>
                </a:lnSpc>
                <a:spcBef>
                  <a:spcPct val="0"/>
                </a:spcBef>
                <a:buNone/>
              </a:pPr>
              <a:r>
                <a:rPr lang="zh-CN" altLang="en-US" sz="1400" b="1" dirty="0">
                  <a:solidFill>
                    <a:srgbClr val="09207D"/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  <a:sym typeface="微软雅黑" pitchFamily="34" charset="-122"/>
                </a:rPr>
                <a:t>产品说明</a:t>
              </a:r>
              <a:r>
                <a:rPr lang="en-US" altLang="zh-CN" sz="12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  <a:sym typeface="微软雅黑" pitchFamily="34" charset="-122"/>
                </a:rPr>
                <a:t>---</a:t>
              </a:r>
              <a:r>
                <a:rPr lang="zh-CN" altLang="en-US" sz="1200" dirty="0">
                  <a:latin typeface="字魂105号-简雅黑" panose="00000500000000000000" pitchFamily="2" charset="-122"/>
                  <a:ea typeface="字魂105号-简雅黑" panose="00000500000000000000" pitchFamily="2" charset="-122"/>
                  <a:sym typeface="思源黑体 CN Medium" panose="020B0600000000000000" pitchFamily="34" charset="-122"/>
                </a:rPr>
                <a:t>您的内容打在这里，或者通过复制您的文本后，在此框中选择粘贴，并选择只保留文字。</a:t>
              </a:r>
              <a:endParaRPr lang="en-US" altLang="zh-CN" sz="1200" dirty="0">
                <a:latin typeface="字魂105号-简雅黑" panose="00000500000000000000" pitchFamily="2" charset="-122"/>
                <a:ea typeface="字魂105号-简雅黑" panose="00000500000000000000" pitchFamily="2" charset="-122"/>
              </a:endParaRPr>
            </a:p>
            <a:p>
              <a:pPr>
                <a:lnSpc>
                  <a:spcPct val="120000"/>
                </a:lnSpc>
                <a:spcBef>
                  <a:spcPct val="0"/>
                </a:spcBef>
                <a:buNone/>
              </a:pPr>
              <a:endPara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sym typeface="微软雅黑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3000">
        <p14:gallery dir="l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000"/>
                            </p:stCondLst>
                            <p:childTnLst>
                              <p:par>
                                <p:cTn id="5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  <p:bldP spid="32" grpId="0" animBg="1"/>
      <p:bldP spid="33" grpId="0" animBg="1"/>
      <p:bldP spid="59" grpId="0" animBg="1"/>
      <p:bldP spid="60" grpId="0" animBg="1"/>
      <p:bldP spid="63" grpId="0" animBg="1"/>
      <p:bldP spid="65" grpId="0" animBg="1"/>
      <p:bldP spid="67" grpId="0" animBg="1"/>
      <p:bldP spid="69" grpId="0"/>
      <p:bldP spid="74" grpId="0"/>
      <p:bldP spid="75" grpId="0"/>
      <p:bldP spid="76" grpId="0"/>
      <p:bldP spid="7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5"/>
          <p:cNvSpPr/>
          <p:nvPr/>
        </p:nvSpPr>
        <p:spPr>
          <a:xfrm flipH="1">
            <a:off x="1169" y="0"/>
            <a:ext cx="2495600" cy="2118167"/>
          </a:xfrm>
          <a:custGeom>
            <a:avLst/>
            <a:gdLst>
              <a:gd name="connsiteX0" fmla="*/ 0 w 6039853"/>
              <a:gd name="connsiteY0" fmla="*/ 0 h 6327927"/>
              <a:gd name="connsiteX1" fmla="*/ 2502569 w 6039853"/>
              <a:gd name="connsiteY1" fmla="*/ 1925053 h 6327927"/>
              <a:gd name="connsiteX2" fmla="*/ 2671011 w 6039853"/>
              <a:gd name="connsiteY2" fmla="*/ 4932948 h 6327927"/>
              <a:gd name="connsiteX3" fmla="*/ 6039853 w 6039853"/>
              <a:gd name="connsiteY3" fmla="*/ 6304548 h 6327927"/>
              <a:gd name="connsiteX4" fmla="*/ 5967664 w 6039853"/>
              <a:gd name="connsiteY4" fmla="*/ 0 h 6327927"/>
              <a:gd name="connsiteX5" fmla="*/ 0 w 6039853"/>
              <a:gd name="connsiteY5" fmla="*/ 0 h 6327927"/>
              <a:gd name="connsiteX0-1" fmla="*/ 0 w 6039853"/>
              <a:gd name="connsiteY0-2" fmla="*/ 0 h 6327927"/>
              <a:gd name="connsiteX1-3" fmla="*/ 2502569 w 6039853"/>
              <a:gd name="connsiteY1-4" fmla="*/ 1925053 h 6327927"/>
              <a:gd name="connsiteX2-5" fmla="*/ 2671011 w 6039853"/>
              <a:gd name="connsiteY2-6" fmla="*/ 4932948 h 6327927"/>
              <a:gd name="connsiteX3-7" fmla="*/ 6039853 w 6039853"/>
              <a:gd name="connsiteY3-8" fmla="*/ 6304548 h 6327927"/>
              <a:gd name="connsiteX4-9" fmla="*/ 5967664 w 6039853"/>
              <a:gd name="connsiteY4-10" fmla="*/ 0 h 6327927"/>
              <a:gd name="connsiteX5-11" fmla="*/ 0 w 6039853"/>
              <a:gd name="connsiteY5-12" fmla="*/ 0 h 6327927"/>
              <a:gd name="connsiteX0-13" fmla="*/ 0 w 6039853"/>
              <a:gd name="connsiteY0-14" fmla="*/ 0 h 6327927"/>
              <a:gd name="connsiteX1-15" fmla="*/ 2502569 w 6039853"/>
              <a:gd name="connsiteY1-16" fmla="*/ 1925053 h 6327927"/>
              <a:gd name="connsiteX2-17" fmla="*/ 2839453 w 6039853"/>
              <a:gd name="connsiteY2-18" fmla="*/ 4932948 h 6327927"/>
              <a:gd name="connsiteX3-19" fmla="*/ 6039853 w 6039853"/>
              <a:gd name="connsiteY3-20" fmla="*/ 6304548 h 6327927"/>
              <a:gd name="connsiteX4-21" fmla="*/ 5967664 w 6039853"/>
              <a:gd name="connsiteY4-22" fmla="*/ 0 h 6327927"/>
              <a:gd name="connsiteX5-23" fmla="*/ 0 w 6039853"/>
              <a:gd name="connsiteY5-24" fmla="*/ 0 h 6327927"/>
              <a:gd name="connsiteX0-25" fmla="*/ 0 w 6039853"/>
              <a:gd name="connsiteY0-26" fmla="*/ 0 h 6327927"/>
              <a:gd name="connsiteX1-27" fmla="*/ 2502569 w 6039853"/>
              <a:gd name="connsiteY1-28" fmla="*/ 1925053 h 6327927"/>
              <a:gd name="connsiteX2-29" fmla="*/ 2839453 w 6039853"/>
              <a:gd name="connsiteY2-30" fmla="*/ 4932948 h 6327927"/>
              <a:gd name="connsiteX3-31" fmla="*/ 6039853 w 6039853"/>
              <a:gd name="connsiteY3-32" fmla="*/ 6304548 h 6327927"/>
              <a:gd name="connsiteX4-33" fmla="*/ 5967664 w 6039853"/>
              <a:gd name="connsiteY4-34" fmla="*/ 0 h 6327927"/>
              <a:gd name="connsiteX5-35" fmla="*/ 0 w 6039853"/>
              <a:gd name="connsiteY5-36" fmla="*/ 0 h 6327927"/>
              <a:gd name="connsiteX0-37" fmla="*/ 0 w 6039853"/>
              <a:gd name="connsiteY0-38" fmla="*/ 0 h 6354071"/>
              <a:gd name="connsiteX1-39" fmla="*/ 2502569 w 6039853"/>
              <a:gd name="connsiteY1-40" fmla="*/ 1925053 h 6354071"/>
              <a:gd name="connsiteX2-41" fmla="*/ 2839453 w 6039853"/>
              <a:gd name="connsiteY2-42" fmla="*/ 4932948 h 6354071"/>
              <a:gd name="connsiteX3-43" fmla="*/ 6039853 w 6039853"/>
              <a:gd name="connsiteY3-44" fmla="*/ 6304548 h 6354071"/>
              <a:gd name="connsiteX4-45" fmla="*/ 5967664 w 6039853"/>
              <a:gd name="connsiteY4-46" fmla="*/ 0 h 6354071"/>
              <a:gd name="connsiteX5-47" fmla="*/ 0 w 6039853"/>
              <a:gd name="connsiteY5-48" fmla="*/ 0 h 6354071"/>
              <a:gd name="connsiteX0-49" fmla="*/ 0 w 6039853"/>
              <a:gd name="connsiteY0-50" fmla="*/ 0 h 6354071"/>
              <a:gd name="connsiteX1-51" fmla="*/ 2502569 w 6039853"/>
              <a:gd name="connsiteY1-52" fmla="*/ 1925053 h 6354071"/>
              <a:gd name="connsiteX2-53" fmla="*/ 2839453 w 6039853"/>
              <a:gd name="connsiteY2-54" fmla="*/ 4932948 h 6354071"/>
              <a:gd name="connsiteX3-55" fmla="*/ 6039853 w 6039853"/>
              <a:gd name="connsiteY3-56" fmla="*/ 6304548 h 6354071"/>
              <a:gd name="connsiteX4-57" fmla="*/ 6005764 w 6039853"/>
              <a:gd name="connsiteY4-58" fmla="*/ 0 h 6354071"/>
              <a:gd name="connsiteX5-59" fmla="*/ 0 w 6039853"/>
              <a:gd name="connsiteY5-60" fmla="*/ 0 h 6354071"/>
              <a:gd name="connsiteX0-61" fmla="*/ 0 w 6005764"/>
              <a:gd name="connsiteY0-62" fmla="*/ 0 h 6290613"/>
              <a:gd name="connsiteX1-63" fmla="*/ 2502569 w 6005764"/>
              <a:gd name="connsiteY1-64" fmla="*/ 1925053 h 6290613"/>
              <a:gd name="connsiteX2-65" fmla="*/ 2839453 w 6005764"/>
              <a:gd name="connsiteY2-66" fmla="*/ 4932948 h 6290613"/>
              <a:gd name="connsiteX3-67" fmla="*/ 6001753 w 6005764"/>
              <a:gd name="connsiteY3-68" fmla="*/ 6266448 h 6290613"/>
              <a:gd name="connsiteX4-69" fmla="*/ 6005764 w 6005764"/>
              <a:gd name="connsiteY4-70" fmla="*/ 0 h 6290613"/>
              <a:gd name="connsiteX5-71" fmla="*/ 0 w 6005764"/>
              <a:gd name="connsiteY5-72" fmla="*/ 0 h 6290613"/>
              <a:gd name="connsiteX0-73" fmla="*/ 0 w 6005764"/>
              <a:gd name="connsiteY0-74" fmla="*/ 0 h 6300010"/>
              <a:gd name="connsiteX1-75" fmla="*/ 2502569 w 6005764"/>
              <a:gd name="connsiteY1-76" fmla="*/ 1925053 h 6300010"/>
              <a:gd name="connsiteX2-77" fmla="*/ 2839453 w 6005764"/>
              <a:gd name="connsiteY2-78" fmla="*/ 4932948 h 6300010"/>
              <a:gd name="connsiteX3-79" fmla="*/ 6001753 w 6005764"/>
              <a:gd name="connsiteY3-80" fmla="*/ 6266448 h 6300010"/>
              <a:gd name="connsiteX4-81" fmla="*/ 6005764 w 6005764"/>
              <a:gd name="connsiteY4-82" fmla="*/ 0 h 6300010"/>
              <a:gd name="connsiteX5-83" fmla="*/ 0 w 6005764"/>
              <a:gd name="connsiteY5-84" fmla="*/ 0 h 6300010"/>
              <a:gd name="connsiteX0-85" fmla="*/ 0 w 6005764"/>
              <a:gd name="connsiteY0-86" fmla="*/ 0 h 6301252"/>
              <a:gd name="connsiteX1-87" fmla="*/ 2502569 w 6005764"/>
              <a:gd name="connsiteY1-88" fmla="*/ 1925053 h 6301252"/>
              <a:gd name="connsiteX2-89" fmla="*/ 2839453 w 6005764"/>
              <a:gd name="connsiteY2-90" fmla="*/ 4932948 h 6301252"/>
              <a:gd name="connsiteX3-91" fmla="*/ 6001753 w 6005764"/>
              <a:gd name="connsiteY3-92" fmla="*/ 6266448 h 6301252"/>
              <a:gd name="connsiteX4-93" fmla="*/ 6005764 w 6005764"/>
              <a:gd name="connsiteY4-94" fmla="*/ 0 h 6301252"/>
              <a:gd name="connsiteX5-95" fmla="*/ 0 w 6005764"/>
              <a:gd name="connsiteY5-96" fmla="*/ 0 h 6301252"/>
              <a:gd name="connsiteX0-97" fmla="*/ 0 w 6005764"/>
              <a:gd name="connsiteY0-98" fmla="*/ 0 h 6328404"/>
              <a:gd name="connsiteX1-99" fmla="*/ 2502569 w 6005764"/>
              <a:gd name="connsiteY1-100" fmla="*/ 1925053 h 6328404"/>
              <a:gd name="connsiteX2-101" fmla="*/ 2839453 w 6005764"/>
              <a:gd name="connsiteY2-102" fmla="*/ 4932948 h 6328404"/>
              <a:gd name="connsiteX3-103" fmla="*/ 6001753 w 6005764"/>
              <a:gd name="connsiteY3-104" fmla="*/ 6266448 h 6328404"/>
              <a:gd name="connsiteX4-105" fmla="*/ 6005764 w 6005764"/>
              <a:gd name="connsiteY4-106" fmla="*/ 0 h 6328404"/>
              <a:gd name="connsiteX5-107" fmla="*/ 0 w 6005764"/>
              <a:gd name="connsiteY5-108" fmla="*/ 0 h 6328404"/>
              <a:gd name="connsiteX0-109" fmla="*/ 0 w 6005764"/>
              <a:gd name="connsiteY0-110" fmla="*/ 0 h 6321734"/>
              <a:gd name="connsiteX1-111" fmla="*/ 2502569 w 6005764"/>
              <a:gd name="connsiteY1-112" fmla="*/ 1925053 h 6321734"/>
              <a:gd name="connsiteX2-113" fmla="*/ 3273143 w 6005764"/>
              <a:gd name="connsiteY2-114" fmla="*/ 4856415 h 6321734"/>
              <a:gd name="connsiteX3-115" fmla="*/ 6001753 w 6005764"/>
              <a:gd name="connsiteY3-116" fmla="*/ 6266448 h 6321734"/>
              <a:gd name="connsiteX4-117" fmla="*/ 6005764 w 6005764"/>
              <a:gd name="connsiteY4-118" fmla="*/ 0 h 6321734"/>
              <a:gd name="connsiteX5-119" fmla="*/ 0 w 6005764"/>
              <a:gd name="connsiteY5-120" fmla="*/ 0 h 6321734"/>
              <a:gd name="connsiteX0-121" fmla="*/ 0 w 6005764"/>
              <a:gd name="connsiteY0-122" fmla="*/ 0 h 6312022"/>
              <a:gd name="connsiteX1-123" fmla="*/ 2502569 w 6005764"/>
              <a:gd name="connsiteY1-124" fmla="*/ 1925053 h 6312022"/>
              <a:gd name="connsiteX2-125" fmla="*/ 3273143 w 6005764"/>
              <a:gd name="connsiteY2-126" fmla="*/ 4856415 h 6312022"/>
              <a:gd name="connsiteX3-127" fmla="*/ 6001753 w 6005764"/>
              <a:gd name="connsiteY3-128" fmla="*/ 6266448 h 6312022"/>
              <a:gd name="connsiteX4-129" fmla="*/ 6005764 w 6005764"/>
              <a:gd name="connsiteY4-130" fmla="*/ 0 h 6312022"/>
              <a:gd name="connsiteX5-131" fmla="*/ 0 w 6005764"/>
              <a:gd name="connsiteY5-132" fmla="*/ 0 h 6312022"/>
              <a:gd name="connsiteX0-133" fmla="*/ 0 w 6005764"/>
              <a:gd name="connsiteY0-134" fmla="*/ 0 h 6312023"/>
              <a:gd name="connsiteX1-135" fmla="*/ 2502569 w 6005764"/>
              <a:gd name="connsiteY1-136" fmla="*/ 1925053 h 6312023"/>
              <a:gd name="connsiteX2-137" fmla="*/ 3145587 w 6005764"/>
              <a:gd name="connsiteY2-138" fmla="*/ 4856415 h 6312023"/>
              <a:gd name="connsiteX3-139" fmla="*/ 6001753 w 6005764"/>
              <a:gd name="connsiteY3-140" fmla="*/ 6266448 h 6312023"/>
              <a:gd name="connsiteX4-141" fmla="*/ 6005764 w 6005764"/>
              <a:gd name="connsiteY4-142" fmla="*/ 0 h 6312023"/>
              <a:gd name="connsiteX5-143" fmla="*/ 0 w 6005764"/>
              <a:gd name="connsiteY5-144" fmla="*/ 0 h 6312023"/>
              <a:gd name="connsiteX0-145" fmla="*/ 0 w 6005764"/>
              <a:gd name="connsiteY0-146" fmla="*/ 0 h 6318150"/>
              <a:gd name="connsiteX1-147" fmla="*/ 2502569 w 6005764"/>
              <a:gd name="connsiteY1-148" fmla="*/ 1925053 h 6318150"/>
              <a:gd name="connsiteX2-149" fmla="*/ 3145587 w 6005764"/>
              <a:gd name="connsiteY2-150" fmla="*/ 4856415 h 6318150"/>
              <a:gd name="connsiteX3-151" fmla="*/ 6001753 w 6005764"/>
              <a:gd name="connsiteY3-152" fmla="*/ 6266448 h 6318150"/>
              <a:gd name="connsiteX4-153" fmla="*/ 6005764 w 6005764"/>
              <a:gd name="connsiteY4-154" fmla="*/ 0 h 6318150"/>
              <a:gd name="connsiteX5-155" fmla="*/ 0 w 6005764"/>
              <a:gd name="connsiteY5-156" fmla="*/ 0 h 631815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6005764" h="6318150">
                <a:moveTo>
                  <a:pt x="0" y="0"/>
                </a:moveTo>
                <a:cubicBezTo>
                  <a:pt x="66174" y="1417720"/>
                  <a:pt x="1978305" y="1115651"/>
                  <a:pt x="2502569" y="1925053"/>
                </a:cubicBezTo>
                <a:cubicBezTo>
                  <a:pt x="3026834" y="2734456"/>
                  <a:pt x="2714790" y="3661059"/>
                  <a:pt x="3145587" y="4856415"/>
                </a:cubicBezTo>
                <a:cubicBezTo>
                  <a:pt x="3576384" y="6051771"/>
                  <a:pt x="4643187" y="6477001"/>
                  <a:pt x="6001753" y="6266448"/>
                </a:cubicBezTo>
                <a:lnTo>
                  <a:pt x="6005764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rgbClr val="09207D">
                  <a:alpha val="17000"/>
                </a:srgbClr>
              </a:gs>
            </a:gsLst>
            <a:lin ang="9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" name="Freeform: Shape 16"/>
          <p:cNvSpPr/>
          <p:nvPr/>
        </p:nvSpPr>
        <p:spPr>
          <a:xfrm flipH="1">
            <a:off x="-1" y="90"/>
            <a:ext cx="888885" cy="2833121"/>
          </a:xfrm>
          <a:custGeom>
            <a:avLst/>
            <a:gdLst>
              <a:gd name="connsiteX0" fmla="*/ 2561234 w 2585297"/>
              <a:gd name="connsiteY0" fmla="*/ 0 h 6906127"/>
              <a:gd name="connsiteX1" fmla="*/ 780560 w 2585297"/>
              <a:gd name="connsiteY1" fmla="*/ 1852863 h 6906127"/>
              <a:gd name="connsiteX2" fmla="*/ 82728 w 2585297"/>
              <a:gd name="connsiteY2" fmla="*/ 4932948 h 6906127"/>
              <a:gd name="connsiteX3" fmla="*/ 2585297 w 2585297"/>
              <a:gd name="connsiteY3" fmla="*/ 6906127 h 6906127"/>
              <a:gd name="connsiteX4" fmla="*/ 2561234 w 2585297"/>
              <a:gd name="connsiteY4" fmla="*/ 0 h 6906127"/>
              <a:gd name="connsiteX0-1" fmla="*/ 2561234 w 2585297"/>
              <a:gd name="connsiteY0-2" fmla="*/ 10370 h 6916497"/>
              <a:gd name="connsiteX1-3" fmla="*/ 780560 w 2585297"/>
              <a:gd name="connsiteY1-4" fmla="*/ 1863233 h 6916497"/>
              <a:gd name="connsiteX2-5" fmla="*/ 82728 w 2585297"/>
              <a:gd name="connsiteY2-6" fmla="*/ 4943318 h 6916497"/>
              <a:gd name="connsiteX3-7" fmla="*/ 2585297 w 2585297"/>
              <a:gd name="connsiteY3-8" fmla="*/ 6916497 h 6916497"/>
              <a:gd name="connsiteX4-9" fmla="*/ 2561234 w 2585297"/>
              <a:gd name="connsiteY4-10" fmla="*/ 10370 h 6916497"/>
              <a:gd name="connsiteX0-11" fmla="*/ 2547392 w 2571455"/>
              <a:gd name="connsiteY0-12" fmla="*/ 8277 h 6914404"/>
              <a:gd name="connsiteX1-13" fmla="*/ 938168 w 2571455"/>
              <a:gd name="connsiteY1-14" fmla="*/ 2184990 h 6914404"/>
              <a:gd name="connsiteX2-15" fmla="*/ 68886 w 2571455"/>
              <a:gd name="connsiteY2-16" fmla="*/ 4941225 h 6914404"/>
              <a:gd name="connsiteX3-17" fmla="*/ 2571455 w 2571455"/>
              <a:gd name="connsiteY3-18" fmla="*/ 6914404 h 6914404"/>
              <a:gd name="connsiteX4-19" fmla="*/ 2547392 w 2571455"/>
              <a:gd name="connsiteY4-20" fmla="*/ 8277 h 6914404"/>
              <a:gd name="connsiteX0-21" fmla="*/ 2594895 w 2618958"/>
              <a:gd name="connsiteY0-22" fmla="*/ 8277 h 6914404"/>
              <a:gd name="connsiteX1-23" fmla="*/ 985671 w 2618958"/>
              <a:gd name="connsiteY1-24" fmla="*/ 2184990 h 6914404"/>
              <a:gd name="connsiteX2-25" fmla="*/ 116389 w 2618958"/>
              <a:gd name="connsiteY2-26" fmla="*/ 4941225 h 6914404"/>
              <a:gd name="connsiteX3-27" fmla="*/ 2618958 w 2618958"/>
              <a:gd name="connsiteY3-28" fmla="*/ 6914404 h 6914404"/>
              <a:gd name="connsiteX4-29" fmla="*/ 2594895 w 2618958"/>
              <a:gd name="connsiteY4-30" fmla="*/ 8277 h 6914404"/>
              <a:gd name="connsiteX0-31" fmla="*/ 2594895 w 2618958"/>
              <a:gd name="connsiteY0-32" fmla="*/ 8277 h 6914404"/>
              <a:gd name="connsiteX1-33" fmla="*/ 985671 w 2618958"/>
              <a:gd name="connsiteY1-34" fmla="*/ 2184990 h 6914404"/>
              <a:gd name="connsiteX2-35" fmla="*/ 116389 w 2618958"/>
              <a:gd name="connsiteY2-36" fmla="*/ 4941225 h 6914404"/>
              <a:gd name="connsiteX3-37" fmla="*/ 2618958 w 2618958"/>
              <a:gd name="connsiteY3-38" fmla="*/ 6914404 h 6914404"/>
              <a:gd name="connsiteX4-39" fmla="*/ 2594895 w 2618958"/>
              <a:gd name="connsiteY4-40" fmla="*/ 8277 h 6914404"/>
              <a:gd name="connsiteX0-41" fmla="*/ 2594895 w 2618958"/>
              <a:gd name="connsiteY0-42" fmla="*/ 8277 h 6914404"/>
              <a:gd name="connsiteX1-43" fmla="*/ 985671 w 2618958"/>
              <a:gd name="connsiteY1-44" fmla="*/ 2184990 h 6914404"/>
              <a:gd name="connsiteX2-45" fmla="*/ 116389 w 2618958"/>
              <a:gd name="connsiteY2-46" fmla="*/ 4941225 h 6914404"/>
              <a:gd name="connsiteX3-47" fmla="*/ 2618958 w 2618958"/>
              <a:gd name="connsiteY3-48" fmla="*/ 6914404 h 6914404"/>
              <a:gd name="connsiteX4-49" fmla="*/ 2594895 w 2618958"/>
              <a:gd name="connsiteY4-50" fmla="*/ 8277 h 6914404"/>
              <a:gd name="connsiteX0-51" fmla="*/ 2594895 w 2618958"/>
              <a:gd name="connsiteY0-52" fmla="*/ 8277 h 6914404"/>
              <a:gd name="connsiteX1-53" fmla="*/ 985671 w 2618958"/>
              <a:gd name="connsiteY1-54" fmla="*/ 2184990 h 6914404"/>
              <a:gd name="connsiteX2-55" fmla="*/ 116389 w 2618958"/>
              <a:gd name="connsiteY2-56" fmla="*/ 4941225 h 6914404"/>
              <a:gd name="connsiteX3-57" fmla="*/ 2618958 w 2618958"/>
              <a:gd name="connsiteY3-58" fmla="*/ 6914404 h 6914404"/>
              <a:gd name="connsiteX4-59" fmla="*/ 2594895 w 2618958"/>
              <a:gd name="connsiteY4-60" fmla="*/ 8277 h 6914404"/>
              <a:gd name="connsiteX0-61" fmla="*/ 2517149 w 2541212"/>
              <a:gd name="connsiteY0-62" fmla="*/ 8277 h 6914404"/>
              <a:gd name="connsiteX1-63" fmla="*/ 907925 w 2541212"/>
              <a:gd name="connsiteY1-64" fmla="*/ 2184990 h 6914404"/>
              <a:gd name="connsiteX2-65" fmla="*/ 38643 w 2541212"/>
              <a:gd name="connsiteY2-66" fmla="*/ 4941225 h 6914404"/>
              <a:gd name="connsiteX3-67" fmla="*/ 2541212 w 2541212"/>
              <a:gd name="connsiteY3-68" fmla="*/ 6914404 h 6914404"/>
              <a:gd name="connsiteX4-69" fmla="*/ 2517149 w 2541212"/>
              <a:gd name="connsiteY4-70" fmla="*/ 8277 h 691440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541212" h="6914404">
                <a:moveTo>
                  <a:pt x="2517149" y="8277"/>
                </a:moveTo>
                <a:cubicBezTo>
                  <a:pt x="614154" y="-124071"/>
                  <a:pt x="1321009" y="1362832"/>
                  <a:pt x="907925" y="2184990"/>
                </a:cubicBezTo>
                <a:cubicBezTo>
                  <a:pt x="494841" y="3007148"/>
                  <a:pt x="-166896" y="3508464"/>
                  <a:pt x="38643" y="4941225"/>
                </a:cubicBezTo>
                <a:cubicBezTo>
                  <a:pt x="358482" y="6183486"/>
                  <a:pt x="1573672" y="6806120"/>
                  <a:pt x="2541212" y="6914404"/>
                </a:cubicBezTo>
                <a:lnTo>
                  <a:pt x="2517149" y="8277"/>
                </a:lnTo>
                <a:close/>
              </a:path>
            </a:pathLst>
          </a:custGeom>
          <a:gradFill>
            <a:gsLst>
              <a:gs pos="2000">
                <a:schemeClr val="accent1">
                  <a:alpha val="79000"/>
                </a:schemeClr>
              </a:gs>
              <a:gs pos="100000">
                <a:srgbClr val="09207D">
                  <a:alpha val="18000"/>
                </a:srgbClr>
              </a:gs>
            </a:gsLst>
            <a:path path="circle">
              <a:fillToRect l="50000" t="-80000" r="50000" b="18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" name="Freeform: Shape 15"/>
          <p:cNvSpPr/>
          <p:nvPr/>
        </p:nvSpPr>
        <p:spPr>
          <a:xfrm flipV="1">
            <a:off x="9490840" y="4560425"/>
            <a:ext cx="2701160" cy="2292638"/>
          </a:xfrm>
          <a:custGeom>
            <a:avLst/>
            <a:gdLst>
              <a:gd name="connsiteX0" fmla="*/ 0 w 6039853"/>
              <a:gd name="connsiteY0" fmla="*/ 0 h 6327927"/>
              <a:gd name="connsiteX1" fmla="*/ 2502569 w 6039853"/>
              <a:gd name="connsiteY1" fmla="*/ 1925053 h 6327927"/>
              <a:gd name="connsiteX2" fmla="*/ 2671011 w 6039853"/>
              <a:gd name="connsiteY2" fmla="*/ 4932948 h 6327927"/>
              <a:gd name="connsiteX3" fmla="*/ 6039853 w 6039853"/>
              <a:gd name="connsiteY3" fmla="*/ 6304548 h 6327927"/>
              <a:gd name="connsiteX4" fmla="*/ 5967664 w 6039853"/>
              <a:gd name="connsiteY4" fmla="*/ 0 h 6327927"/>
              <a:gd name="connsiteX5" fmla="*/ 0 w 6039853"/>
              <a:gd name="connsiteY5" fmla="*/ 0 h 6327927"/>
              <a:gd name="connsiteX0-1" fmla="*/ 0 w 6039853"/>
              <a:gd name="connsiteY0-2" fmla="*/ 0 h 6327927"/>
              <a:gd name="connsiteX1-3" fmla="*/ 2502569 w 6039853"/>
              <a:gd name="connsiteY1-4" fmla="*/ 1925053 h 6327927"/>
              <a:gd name="connsiteX2-5" fmla="*/ 2671011 w 6039853"/>
              <a:gd name="connsiteY2-6" fmla="*/ 4932948 h 6327927"/>
              <a:gd name="connsiteX3-7" fmla="*/ 6039853 w 6039853"/>
              <a:gd name="connsiteY3-8" fmla="*/ 6304548 h 6327927"/>
              <a:gd name="connsiteX4-9" fmla="*/ 5967664 w 6039853"/>
              <a:gd name="connsiteY4-10" fmla="*/ 0 h 6327927"/>
              <a:gd name="connsiteX5-11" fmla="*/ 0 w 6039853"/>
              <a:gd name="connsiteY5-12" fmla="*/ 0 h 6327927"/>
              <a:gd name="connsiteX0-13" fmla="*/ 0 w 6039853"/>
              <a:gd name="connsiteY0-14" fmla="*/ 0 h 6327927"/>
              <a:gd name="connsiteX1-15" fmla="*/ 2502569 w 6039853"/>
              <a:gd name="connsiteY1-16" fmla="*/ 1925053 h 6327927"/>
              <a:gd name="connsiteX2-17" fmla="*/ 2839453 w 6039853"/>
              <a:gd name="connsiteY2-18" fmla="*/ 4932948 h 6327927"/>
              <a:gd name="connsiteX3-19" fmla="*/ 6039853 w 6039853"/>
              <a:gd name="connsiteY3-20" fmla="*/ 6304548 h 6327927"/>
              <a:gd name="connsiteX4-21" fmla="*/ 5967664 w 6039853"/>
              <a:gd name="connsiteY4-22" fmla="*/ 0 h 6327927"/>
              <a:gd name="connsiteX5-23" fmla="*/ 0 w 6039853"/>
              <a:gd name="connsiteY5-24" fmla="*/ 0 h 6327927"/>
              <a:gd name="connsiteX0-25" fmla="*/ 0 w 6039853"/>
              <a:gd name="connsiteY0-26" fmla="*/ 0 h 6327927"/>
              <a:gd name="connsiteX1-27" fmla="*/ 2502569 w 6039853"/>
              <a:gd name="connsiteY1-28" fmla="*/ 1925053 h 6327927"/>
              <a:gd name="connsiteX2-29" fmla="*/ 2839453 w 6039853"/>
              <a:gd name="connsiteY2-30" fmla="*/ 4932948 h 6327927"/>
              <a:gd name="connsiteX3-31" fmla="*/ 6039853 w 6039853"/>
              <a:gd name="connsiteY3-32" fmla="*/ 6304548 h 6327927"/>
              <a:gd name="connsiteX4-33" fmla="*/ 5967664 w 6039853"/>
              <a:gd name="connsiteY4-34" fmla="*/ 0 h 6327927"/>
              <a:gd name="connsiteX5-35" fmla="*/ 0 w 6039853"/>
              <a:gd name="connsiteY5-36" fmla="*/ 0 h 6327927"/>
              <a:gd name="connsiteX0-37" fmla="*/ 0 w 6039853"/>
              <a:gd name="connsiteY0-38" fmla="*/ 0 h 6354071"/>
              <a:gd name="connsiteX1-39" fmla="*/ 2502569 w 6039853"/>
              <a:gd name="connsiteY1-40" fmla="*/ 1925053 h 6354071"/>
              <a:gd name="connsiteX2-41" fmla="*/ 2839453 w 6039853"/>
              <a:gd name="connsiteY2-42" fmla="*/ 4932948 h 6354071"/>
              <a:gd name="connsiteX3-43" fmla="*/ 6039853 w 6039853"/>
              <a:gd name="connsiteY3-44" fmla="*/ 6304548 h 6354071"/>
              <a:gd name="connsiteX4-45" fmla="*/ 5967664 w 6039853"/>
              <a:gd name="connsiteY4-46" fmla="*/ 0 h 6354071"/>
              <a:gd name="connsiteX5-47" fmla="*/ 0 w 6039853"/>
              <a:gd name="connsiteY5-48" fmla="*/ 0 h 6354071"/>
              <a:gd name="connsiteX0-49" fmla="*/ 0 w 6039853"/>
              <a:gd name="connsiteY0-50" fmla="*/ 0 h 6354071"/>
              <a:gd name="connsiteX1-51" fmla="*/ 2502569 w 6039853"/>
              <a:gd name="connsiteY1-52" fmla="*/ 1925053 h 6354071"/>
              <a:gd name="connsiteX2-53" fmla="*/ 2839453 w 6039853"/>
              <a:gd name="connsiteY2-54" fmla="*/ 4932948 h 6354071"/>
              <a:gd name="connsiteX3-55" fmla="*/ 6039853 w 6039853"/>
              <a:gd name="connsiteY3-56" fmla="*/ 6304548 h 6354071"/>
              <a:gd name="connsiteX4-57" fmla="*/ 6005764 w 6039853"/>
              <a:gd name="connsiteY4-58" fmla="*/ 0 h 6354071"/>
              <a:gd name="connsiteX5-59" fmla="*/ 0 w 6039853"/>
              <a:gd name="connsiteY5-60" fmla="*/ 0 h 6354071"/>
              <a:gd name="connsiteX0-61" fmla="*/ 0 w 6005764"/>
              <a:gd name="connsiteY0-62" fmla="*/ 0 h 6290613"/>
              <a:gd name="connsiteX1-63" fmla="*/ 2502569 w 6005764"/>
              <a:gd name="connsiteY1-64" fmla="*/ 1925053 h 6290613"/>
              <a:gd name="connsiteX2-65" fmla="*/ 2839453 w 6005764"/>
              <a:gd name="connsiteY2-66" fmla="*/ 4932948 h 6290613"/>
              <a:gd name="connsiteX3-67" fmla="*/ 6001753 w 6005764"/>
              <a:gd name="connsiteY3-68" fmla="*/ 6266448 h 6290613"/>
              <a:gd name="connsiteX4-69" fmla="*/ 6005764 w 6005764"/>
              <a:gd name="connsiteY4-70" fmla="*/ 0 h 6290613"/>
              <a:gd name="connsiteX5-71" fmla="*/ 0 w 6005764"/>
              <a:gd name="connsiteY5-72" fmla="*/ 0 h 6290613"/>
              <a:gd name="connsiteX0-73" fmla="*/ 0 w 6005764"/>
              <a:gd name="connsiteY0-74" fmla="*/ 0 h 6300010"/>
              <a:gd name="connsiteX1-75" fmla="*/ 2502569 w 6005764"/>
              <a:gd name="connsiteY1-76" fmla="*/ 1925053 h 6300010"/>
              <a:gd name="connsiteX2-77" fmla="*/ 2839453 w 6005764"/>
              <a:gd name="connsiteY2-78" fmla="*/ 4932948 h 6300010"/>
              <a:gd name="connsiteX3-79" fmla="*/ 6001753 w 6005764"/>
              <a:gd name="connsiteY3-80" fmla="*/ 6266448 h 6300010"/>
              <a:gd name="connsiteX4-81" fmla="*/ 6005764 w 6005764"/>
              <a:gd name="connsiteY4-82" fmla="*/ 0 h 6300010"/>
              <a:gd name="connsiteX5-83" fmla="*/ 0 w 6005764"/>
              <a:gd name="connsiteY5-84" fmla="*/ 0 h 6300010"/>
              <a:gd name="connsiteX0-85" fmla="*/ 0 w 6005764"/>
              <a:gd name="connsiteY0-86" fmla="*/ 0 h 6301252"/>
              <a:gd name="connsiteX1-87" fmla="*/ 2502569 w 6005764"/>
              <a:gd name="connsiteY1-88" fmla="*/ 1925053 h 6301252"/>
              <a:gd name="connsiteX2-89" fmla="*/ 2839453 w 6005764"/>
              <a:gd name="connsiteY2-90" fmla="*/ 4932948 h 6301252"/>
              <a:gd name="connsiteX3-91" fmla="*/ 6001753 w 6005764"/>
              <a:gd name="connsiteY3-92" fmla="*/ 6266448 h 6301252"/>
              <a:gd name="connsiteX4-93" fmla="*/ 6005764 w 6005764"/>
              <a:gd name="connsiteY4-94" fmla="*/ 0 h 6301252"/>
              <a:gd name="connsiteX5-95" fmla="*/ 0 w 6005764"/>
              <a:gd name="connsiteY5-96" fmla="*/ 0 h 6301252"/>
              <a:gd name="connsiteX0-97" fmla="*/ 0 w 6005764"/>
              <a:gd name="connsiteY0-98" fmla="*/ 0 h 6328404"/>
              <a:gd name="connsiteX1-99" fmla="*/ 2502569 w 6005764"/>
              <a:gd name="connsiteY1-100" fmla="*/ 1925053 h 6328404"/>
              <a:gd name="connsiteX2-101" fmla="*/ 2839453 w 6005764"/>
              <a:gd name="connsiteY2-102" fmla="*/ 4932948 h 6328404"/>
              <a:gd name="connsiteX3-103" fmla="*/ 6001753 w 6005764"/>
              <a:gd name="connsiteY3-104" fmla="*/ 6266448 h 6328404"/>
              <a:gd name="connsiteX4-105" fmla="*/ 6005764 w 6005764"/>
              <a:gd name="connsiteY4-106" fmla="*/ 0 h 6328404"/>
              <a:gd name="connsiteX5-107" fmla="*/ 0 w 6005764"/>
              <a:gd name="connsiteY5-108" fmla="*/ 0 h 6328404"/>
              <a:gd name="connsiteX0-109" fmla="*/ 0 w 6005764"/>
              <a:gd name="connsiteY0-110" fmla="*/ 0 h 6321734"/>
              <a:gd name="connsiteX1-111" fmla="*/ 2502569 w 6005764"/>
              <a:gd name="connsiteY1-112" fmla="*/ 1925053 h 6321734"/>
              <a:gd name="connsiteX2-113" fmla="*/ 3273143 w 6005764"/>
              <a:gd name="connsiteY2-114" fmla="*/ 4856415 h 6321734"/>
              <a:gd name="connsiteX3-115" fmla="*/ 6001753 w 6005764"/>
              <a:gd name="connsiteY3-116" fmla="*/ 6266448 h 6321734"/>
              <a:gd name="connsiteX4-117" fmla="*/ 6005764 w 6005764"/>
              <a:gd name="connsiteY4-118" fmla="*/ 0 h 6321734"/>
              <a:gd name="connsiteX5-119" fmla="*/ 0 w 6005764"/>
              <a:gd name="connsiteY5-120" fmla="*/ 0 h 6321734"/>
              <a:gd name="connsiteX0-121" fmla="*/ 0 w 6005764"/>
              <a:gd name="connsiteY0-122" fmla="*/ 0 h 6312022"/>
              <a:gd name="connsiteX1-123" fmla="*/ 2502569 w 6005764"/>
              <a:gd name="connsiteY1-124" fmla="*/ 1925053 h 6312022"/>
              <a:gd name="connsiteX2-125" fmla="*/ 3273143 w 6005764"/>
              <a:gd name="connsiteY2-126" fmla="*/ 4856415 h 6312022"/>
              <a:gd name="connsiteX3-127" fmla="*/ 6001753 w 6005764"/>
              <a:gd name="connsiteY3-128" fmla="*/ 6266448 h 6312022"/>
              <a:gd name="connsiteX4-129" fmla="*/ 6005764 w 6005764"/>
              <a:gd name="connsiteY4-130" fmla="*/ 0 h 6312022"/>
              <a:gd name="connsiteX5-131" fmla="*/ 0 w 6005764"/>
              <a:gd name="connsiteY5-132" fmla="*/ 0 h 6312022"/>
              <a:gd name="connsiteX0-133" fmla="*/ 0 w 6005764"/>
              <a:gd name="connsiteY0-134" fmla="*/ 0 h 6312023"/>
              <a:gd name="connsiteX1-135" fmla="*/ 2502569 w 6005764"/>
              <a:gd name="connsiteY1-136" fmla="*/ 1925053 h 6312023"/>
              <a:gd name="connsiteX2-137" fmla="*/ 3145587 w 6005764"/>
              <a:gd name="connsiteY2-138" fmla="*/ 4856415 h 6312023"/>
              <a:gd name="connsiteX3-139" fmla="*/ 6001753 w 6005764"/>
              <a:gd name="connsiteY3-140" fmla="*/ 6266448 h 6312023"/>
              <a:gd name="connsiteX4-141" fmla="*/ 6005764 w 6005764"/>
              <a:gd name="connsiteY4-142" fmla="*/ 0 h 6312023"/>
              <a:gd name="connsiteX5-143" fmla="*/ 0 w 6005764"/>
              <a:gd name="connsiteY5-144" fmla="*/ 0 h 6312023"/>
              <a:gd name="connsiteX0-145" fmla="*/ 0 w 6005764"/>
              <a:gd name="connsiteY0-146" fmla="*/ 0 h 6318150"/>
              <a:gd name="connsiteX1-147" fmla="*/ 2502569 w 6005764"/>
              <a:gd name="connsiteY1-148" fmla="*/ 1925053 h 6318150"/>
              <a:gd name="connsiteX2-149" fmla="*/ 3145587 w 6005764"/>
              <a:gd name="connsiteY2-150" fmla="*/ 4856415 h 6318150"/>
              <a:gd name="connsiteX3-151" fmla="*/ 6001753 w 6005764"/>
              <a:gd name="connsiteY3-152" fmla="*/ 6266448 h 6318150"/>
              <a:gd name="connsiteX4-153" fmla="*/ 6005764 w 6005764"/>
              <a:gd name="connsiteY4-154" fmla="*/ 0 h 6318150"/>
              <a:gd name="connsiteX5-155" fmla="*/ 0 w 6005764"/>
              <a:gd name="connsiteY5-156" fmla="*/ 0 h 631815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6005764" h="6318150">
                <a:moveTo>
                  <a:pt x="0" y="0"/>
                </a:moveTo>
                <a:cubicBezTo>
                  <a:pt x="66174" y="1417720"/>
                  <a:pt x="1978305" y="1115651"/>
                  <a:pt x="2502569" y="1925053"/>
                </a:cubicBezTo>
                <a:cubicBezTo>
                  <a:pt x="3026834" y="2734456"/>
                  <a:pt x="2714790" y="3661059"/>
                  <a:pt x="3145587" y="4856415"/>
                </a:cubicBezTo>
                <a:cubicBezTo>
                  <a:pt x="3576384" y="6051771"/>
                  <a:pt x="4643187" y="6477001"/>
                  <a:pt x="6001753" y="6266448"/>
                </a:cubicBezTo>
                <a:lnTo>
                  <a:pt x="6005764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rgbClr val="09207D">
                  <a:alpha val="17000"/>
                </a:srgbClr>
              </a:gs>
            </a:gsLst>
            <a:lin ang="9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" name="Freeform: Shape 16"/>
          <p:cNvSpPr/>
          <p:nvPr/>
        </p:nvSpPr>
        <p:spPr>
          <a:xfrm flipV="1">
            <a:off x="11229899" y="3791518"/>
            <a:ext cx="962102" cy="3066482"/>
          </a:xfrm>
          <a:custGeom>
            <a:avLst/>
            <a:gdLst>
              <a:gd name="connsiteX0" fmla="*/ 2561234 w 2585297"/>
              <a:gd name="connsiteY0" fmla="*/ 0 h 6906127"/>
              <a:gd name="connsiteX1" fmla="*/ 780560 w 2585297"/>
              <a:gd name="connsiteY1" fmla="*/ 1852863 h 6906127"/>
              <a:gd name="connsiteX2" fmla="*/ 82728 w 2585297"/>
              <a:gd name="connsiteY2" fmla="*/ 4932948 h 6906127"/>
              <a:gd name="connsiteX3" fmla="*/ 2585297 w 2585297"/>
              <a:gd name="connsiteY3" fmla="*/ 6906127 h 6906127"/>
              <a:gd name="connsiteX4" fmla="*/ 2561234 w 2585297"/>
              <a:gd name="connsiteY4" fmla="*/ 0 h 6906127"/>
              <a:gd name="connsiteX0-1" fmla="*/ 2561234 w 2585297"/>
              <a:gd name="connsiteY0-2" fmla="*/ 10370 h 6916497"/>
              <a:gd name="connsiteX1-3" fmla="*/ 780560 w 2585297"/>
              <a:gd name="connsiteY1-4" fmla="*/ 1863233 h 6916497"/>
              <a:gd name="connsiteX2-5" fmla="*/ 82728 w 2585297"/>
              <a:gd name="connsiteY2-6" fmla="*/ 4943318 h 6916497"/>
              <a:gd name="connsiteX3-7" fmla="*/ 2585297 w 2585297"/>
              <a:gd name="connsiteY3-8" fmla="*/ 6916497 h 6916497"/>
              <a:gd name="connsiteX4-9" fmla="*/ 2561234 w 2585297"/>
              <a:gd name="connsiteY4-10" fmla="*/ 10370 h 6916497"/>
              <a:gd name="connsiteX0-11" fmla="*/ 2547392 w 2571455"/>
              <a:gd name="connsiteY0-12" fmla="*/ 8277 h 6914404"/>
              <a:gd name="connsiteX1-13" fmla="*/ 938168 w 2571455"/>
              <a:gd name="connsiteY1-14" fmla="*/ 2184990 h 6914404"/>
              <a:gd name="connsiteX2-15" fmla="*/ 68886 w 2571455"/>
              <a:gd name="connsiteY2-16" fmla="*/ 4941225 h 6914404"/>
              <a:gd name="connsiteX3-17" fmla="*/ 2571455 w 2571455"/>
              <a:gd name="connsiteY3-18" fmla="*/ 6914404 h 6914404"/>
              <a:gd name="connsiteX4-19" fmla="*/ 2547392 w 2571455"/>
              <a:gd name="connsiteY4-20" fmla="*/ 8277 h 6914404"/>
              <a:gd name="connsiteX0-21" fmla="*/ 2594895 w 2618958"/>
              <a:gd name="connsiteY0-22" fmla="*/ 8277 h 6914404"/>
              <a:gd name="connsiteX1-23" fmla="*/ 985671 w 2618958"/>
              <a:gd name="connsiteY1-24" fmla="*/ 2184990 h 6914404"/>
              <a:gd name="connsiteX2-25" fmla="*/ 116389 w 2618958"/>
              <a:gd name="connsiteY2-26" fmla="*/ 4941225 h 6914404"/>
              <a:gd name="connsiteX3-27" fmla="*/ 2618958 w 2618958"/>
              <a:gd name="connsiteY3-28" fmla="*/ 6914404 h 6914404"/>
              <a:gd name="connsiteX4-29" fmla="*/ 2594895 w 2618958"/>
              <a:gd name="connsiteY4-30" fmla="*/ 8277 h 6914404"/>
              <a:gd name="connsiteX0-31" fmla="*/ 2594895 w 2618958"/>
              <a:gd name="connsiteY0-32" fmla="*/ 8277 h 6914404"/>
              <a:gd name="connsiteX1-33" fmla="*/ 985671 w 2618958"/>
              <a:gd name="connsiteY1-34" fmla="*/ 2184990 h 6914404"/>
              <a:gd name="connsiteX2-35" fmla="*/ 116389 w 2618958"/>
              <a:gd name="connsiteY2-36" fmla="*/ 4941225 h 6914404"/>
              <a:gd name="connsiteX3-37" fmla="*/ 2618958 w 2618958"/>
              <a:gd name="connsiteY3-38" fmla="*/ 6914404 h 6914404"/>
              <a:gd name="connsiteX4-39" fmla="*/ 2594895 w 2618958"/>
              <a:gd name="connsiteY4-40" fmla="*/ 8277 h 6914404"/>
              <a:gd name="connsiteX0-41" fmla="*/ 2594895 w 2618958"/>
              <a:gd name="connsiteY0-42" fmla="*/ 8277 h 6914404"/>
              <a:gd name="connsiteX1-43" fmla="*/ 985671 w 2618958"/>
              <a:gd name="connsiteY1-44" fmla="*/ 2184990 h 6914404"/>
              <a:gd name="connsiteX2-45" fmla="*/ 116389 w 2618958"/>
              <a:gd name="connsiteY2-46" fmla="*/ 4941225 h 6914404"/>
              <a:gd name="connsiteX3-47" fmla="*/ 2618958 w 2618958"/>
              <a:gd name="connsiteY3-48" fmla="*/ 6914404 h 6914404"/>
              <a:gd name="connsiteX4-49" fmla="*/ 2594895 w 2618958"/>
              <a:gd name="connsiteY4-50" fmla="*/ 8277 h 6914404"/>
              <a:gd name="connsiteX0-51" fmla="*/ 2594895 w 2618958"/>
              <a:gd name="connsiteY0-52" fmla="*/ 8277 h 6914404"/>
              <a:gd name="connsiteX1-53" fmla="*/ 985671 w 2618958"/>
              <a:gd name="connsiteY1-54" fmla="*/ 2184990 h 6914404"/>
              <a:gd name="connsiteX2-55" fmla="*/ 116389 w 2618958"/>
              <a:gd name="connsiteY2-56" fmla="*/ 4941225 h 6914404"/>
              <a:gd name="connsiteX3-57" fmla="*/ 2618958 w 2618958"/>
              <a:gd name="connsiteY3-58" fmla="*/ 6914404 h 6914404"/>
              <a:gd name="connsiteX4-59" fmla="*/ 2594895 w 2618958"/>
              <a:gd name="connsiteY4-60" fmla="*/ 8277 h 6914404"/>
              <a:gd name="connsiteX0-61" fmla="*/ 2517149 w 2541212"/>
              <a:gd name="connsiteY0-62" fmla="*/ 8277 h 6914404"/>
              <a:gd name="connsiteX1-63" fmla="*/ 907925 w 2541212"/>
              <a:gd name="connsiteY1-64" fmla="*/ 2184990 h 6914404"/>
              <a:gd name="connsiteX2-65" fmla="*/ 38643 w 2541212"/>
              <a:gd name="connsiteY2-66" fmla="*/ 4941225 h 6914404"/>
              <a:gd name="connsiteX3-67" fmla="*/ 2541212 w 2541212"/>
              <a:gd name="connsiteY3-68" fmla="*/ 6914404 h 6914404"/>
              <a:gd name="connsiteX4-69" fmla="*/ 2517149 w 2541212"/>
              <a:gd name="connsiteY4-70" fmla="*/ 8277 h 691440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541212" h="6914404">
                <a:moveTo>
                  <a:pt x="2517149" y="8277"/>
                </a:moveTo>
                <a:cubicBezTo>
                  <a:pt x="614154" y="-124071"/>
                  <a:pt x="1321009" y="1362832"/>
                  <a:pt x="907925" y="2184990"/>
                </a:cubicBezTo>
                <a:cubicBezTo>
                  <a:pt x="494841" y="3007148"/>
                  <a:pt x="-166896" y="3508464"/>
                  <a:pt x="38643" y="4941225"/>
                </a:cubicBezTo>
                <a:cubicBezTo>
                  <a:pt x="358482" y="6183486"/>
                  <a:pt x="1573672" y="6806120"/>
                  <a:pt x="2541212" y="6914404"/>
                </a:cubicBezTo>
                <a:lnTo>
                  <a:pt x="2517149" y="8277"/>
                </a:lnTo>
                <a:close/>
              </a:path>
            </a:pathLst>
          </a:custGeom>
          <a:gradFill>
            <a:gsLst>
              <a:gs pos="2000">
                <a:schemeClr val="accent1">
                  <a:alpha val="79000"/>
                </a:schemeClr>
              </a:gs>
              <a:gs pos="100000">
                <a:srgbClr val="09207D">
                  <a:alpha val="18000"/>
                </a:srgbClr>
              </a:gs>
            </a:gsLst>
            <a:path path="circle">
              <a:fillToRect l="50000" t="-80000" r="50000" b="18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6" name="文本框 5"/>
          <p:cNvSpPr txBox="1"/>
          <p:nvPr/>
        </p:nvSpPr>
        <p:spPr>
          <a:xfrm>
            <a:off x="3926174" y="2937795"/>
            <a:ext cx="433965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 dirty="0">
                <a:gradFill>
                  <a:gsLst>
                    <a:gs pos="53000">
                      <a:srgbClr val="09207D"/>
                    </a:gs>
                    <a:gs pos="100000">
                      <a:srgbClr val="09207D"/>
                    </a:gs>
                  </a:gsLst>
                  <a:lin ang="5400000" scaled="0"/>
                </a:gradFill>
                <a:latin typeface="字魂105号-简雅黑" panose="00000500000000000000" pitchFamily="2" charset="-122"/>
                <a:ea typeface="字魂105号-简雅黑" panose="00000500000000000000" pitchFamily="2" charset="-122"/>
              </a:rPr>
              <a:t>点击添加标题</a:t>
            </a:r>
            <a:endParaRPr lang="zh-CN" altLang="en-US" sz="5400" dirty="0">
              <a:gradFill>
                <a:gsLst>
                  <a:gs pos="53000">
                    <a:srgbClr val="09207D"/>
                  </a:gs>
                  <a:gs pos="100000">
                    <a:srgbClr val="09207D"/>
                  </a:gs>
                </a:gsLst>
                <a:lin ang="5400000" scaled="0"/>
              </a:gradFill>
              <a:latin typeface="字魂105号-简雅黑" panose="00000500000000000000" pitchFamily="2" charset="-122"/>
              <a:ea typeface="字魂105号-简雅黑" panose="00000500000000000000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185571" y="2118167"/>
            <a:ext cx="20922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gradFill>
                  <a:gsLst>
                    <a:gs pos="53000">
                      <a:srgbClr val="09207D"/>
                    </a:gs>
                    <a:gs pos="100000">
                      <a:srgbClr val="09207D"/>
                    </a:gs>
                  </a:gsLst>
                  <a:lin ang="5400000" scaled="0"/>
                </a:gradFill>
                <a:latin typeface="字魂105号-简雅黑" panose="00000500000000000000" pitchFamily="2" charset="-122"/>
                <a:ea typeface="字魂105号-简雅黑" panose="00000500000000000000" pitchFamily="2" charset="-122"/>
              </a:rPr>
              <a:t>PART 03</a:t>
            </a:r>
            <a:endParaRPr lang="zh-CN" altLang="en-US" sz="3600" b="1" dirty="0">
              <a:gradFill>
                <a:gsLst>
                  <a:gs pos="53000">
                    <a:srgbClr val="09207D"/>
                  </a:gs>
                  <a:gs pos="100000">
                    <a:srgbClr val="09207D"/>
                  </a:gs>
                </a:gsLst>
                <a:lin ang="5400000" scaled="0"/>
              </a:gradFill>
              <a:latin typeface="字魂105号-简雅黑" panose="00000500000000000000" pitchFamily="2" charset="-122"/>
              <a:ea typeface="字魂105号-简雅黑" panose="00000500000000000000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065071" y="3930720"/>
            <a:ext cx="43396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spc="300" dirty="0">
                <a:solidFill>
                  <a:schemeClr val="bg2">
                    <a:lumMod val="50000"/>
                  </a:scheme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</a:rPr>
              <a:t>CLICK </a:t>
            </a:r>
            <a:r>
              <a:rPr kumimoji="1" lang="en-GB" altLang="zh-CN" sz="1200" spc="300" dirty="0">
                <a:solidFill>
                  <a:schemeClr val="bg2">
                    <a:lumMod val="50000"/>
                  </a:scheme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</a:rPr>
              <a:t>ADD TEXT YOUR T</a:t>
            </a:r>
            <a:r>
              <a:rPr kumimoji="1" lang="en-US" altLang="zh-CN" sz="1200" spc="300" dirty="0">
                <a:solidFill>
                  <a:schemeClr val="bg2">
                    <a:lumMod val="50000"/>
                  </a:scheme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</a:rPr>
              <a:t>ITTLE</a:t>
            </a:r>
            <a:r>
              <a:rPr kumimoji="1" lang="en-GB" altLang="zh-CN" sz="1200" spc="300" dirty="0">
                <a:solidFill>
                  <a:schemeClr val="bg2">
                    <a:lumMod val="50000"/>
                  </a:scheme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</a:rPr>
              <a:t> HERE</a:t>
            </a:r>
            <a:endParaRPr kumimoji="1" lang="en-GB" altLang="zh-CN" sz="1200" spc="300" dirty="0">
              <a:solidFill>
                <a:schemeClr val="bg2">
                  <a:lumMod val="50000"/>
                </a:schemeClr>
              </a:solidFill>
              <a:latin typeface="字魂105号-简雅黑" panose="00000500000000000000" pitchFamily="2" charset="-122"/>
              <a:ea typeface="字魂105号-简雅黑" panose="000005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3000">
        <p14:gallery dir="l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5"/>
          <p:cNvSpPr/>
          <p:nvPr/>
        </p:nvSpPr>
        <p:spPr>
          <a:xfrm flipH="1">
            <a:off x="1169" y="0"/>
            <a:ext cx="971104" cy="824235"/>
          </a:xfrm>
          <a:custGeom>
            <a:avLst/>
            <a:gdLst>
              <a:gd name="connsiteX0" fmla="*/ 0 w 6039853"/>
              <a:gd name="connsiteY0" fmla="*/ 0 h 6327927"/>
              <a:gd name="connsiteX1" fmla="*/ 2502569 w 6039853"/>
              <a:gd name="connsiteY1" fmla="*/ 1925053 h 6327927"/>
              <a:gd name="connsiteX2" fmla="*/ 2671011 w 6039853"/>
              <a:gd name="connsiteY2" fmla="*/ 4932948 h 6327927"/>
              <a:gd name="connsiteX3" fmla="*/ 6039853 w 6039853"/>
              <a:gd name="connsiteY3" fmla="*/ 6304548 h 6327927"/>
              <a:gd name="connsiteX4" fmla="*/ 5967664 w 6039853"/>
              <a:gd name="connsiteY4" fmla="*/ 0 h 6327927"/>
              <a:gd name="connsiteX5" fmla="*/ 0 w 6039853"/>
              <a:gd name="connsiteY5" fmla="*/ 0 h 6327927"/>
              <a:gd name="connsiteX0-1" fmla="*/ 0 w 6039853"/>
              <a:gd name="connsiteY0-2" fmla="*/ 0 h 6327927"/>
              <a:gd name="connsiteX1-3" fmla="*/ 2502569 w 6039853"/>
              <a:gd name="connsiteY1-4" fmla="*/ 1925053 h 6327927"/>
              <a:gd name="connsiteX2-5" fmla="*/ 2671011 w 6039853"/>
              <a:gd name="connsiteY2-6" fmla="*/ 4932948 h 6327927"/>
              <a:gd name="connsiteX3-7" fmla="*/ 6039853 w 6039853"/>
              <a:gd name="connsiteY3-8" fmla="*/ 6304548 h 6327927"/>
              <a:gd name="connsiteX4-9" fmla="*/ 5967664 w 6039853"/>
              <a:gd name="connsiteY4-10" fmla="*/ 0 h 6327927"/>
              <a:gd name="connsiteX5-11" fmla="*/ 0 w 6039853"/>
              <a:gd name="connsiteY5-12" fmla="*/ 0 h 6327927"/>
              <a:gd name="connsiteX0-13" fmla="*/ 0 w 6039853"/>
              <a:gd name="connsiteY0-14" fmla="*/ 0 h 6327927"/>
              <a:gd name="connsiteX1-15" fmla="*/ 2502569 w 6039853"/>
              <a:gd name="connsiteY1-16" fmla="*/ 1925053 h 6327927"/>
              <a:gd name="connsiteX2-17" fmla="*/ 2839453 w 6039853"/>
              <a:gd name="connsiteY2-18" fmla="*/ 4932948 h 6327927"/>
              <a:gd name="connsiteX3-19" fmla="*/ 6039853 w 6039853"/>
              <a:gd name="connsiteY3-20" fmla="*/ 6304548 h 6327927"/>
              <a:gd name="connsiteX4-21" fmla="*/ 5967664 w 6039853"/>
              <a:gd name="connsiteY4-22" fmla="*/ 0 h 6327927"/>
              <a:gd name="connsiteX5-23" fmla="*/ 0 w 6039853"/>
              <a:gd name="connsiteY5-24" fmla="*/ 0 h 6327927"/>
              <a:gd name="connsiteX0-25" fmla="*/ 0 w 6039853"/>
              <a:gd name="connsiteY0-26" fmla="*/ 0 h 6327927"/>
              <a:gd name="connsiteX1-27" fmla="*/ 2502569 w 6039853"/>
              <a:gd name="connsiteY1-28" fmla="*/ 1925053 h 6327927"/>
              <a:gd name="connsiteX2-29" fmla="*/ 2839453 w 6039853"/>
              <a:gd name="connsiteY2-30" fmla="*/ 4932948 h 6327927"/>
              <a:gd name="connsiteX3-31" fmla="*/ 6039853 w 6039853"/>
              <a:gd name="connsiteY3-32" fmla="*/ 6304548 h 6327927"/>
              <a:gd name="connsiteX4-33" fmla="*/ 5967664 w 6039853"/>
              <a:gd name="connsiteY4-34" fmla="*/ 0 h 6327927"/>
              <a:gd name="connsiteX5-35" fmla="*/ 0 w 6039853"/>
              <a:gd name="connsiteY5-36" fmla="*/ 0 h 6327927"/>
              <a:gd name="connsiteX0-37" fmla="*/ 0 w 6039853"/>
              <a:gd name="connsiteY0-38" fmla="*/ 0 h 6354071"/>
              <a:gd name="connsiteX1-39" fmla="*/ 2502569 w 6039853"/>
              <a:gd name="connsiteY1-40" fmla="*/ 1925053 h 6354071"/>
              <a:gd name="connsiteX2-41" fmla="*/ 2839453 w 6039853"/>
              <a:gd name="connsiteY2-42" fmla="*/ 4932948 h 6354071"/>
              <a:gd name="connsiteX3-43" fmla="*/ 6039853 w 6039853"/>
              <a:gd name="connsiteY3-44" fmla="*/ 6304548 h 6354071"/>
              <a:gd name="connsiteX4-45" fmla="*/ 5967664 w 6039853"/>
              <a:gd name="connsiteY4-46" fmla="*/ 0 h 6354071"/>
              <a:gd name="connsiteX5-47" fmla="*/ 0 w 6039853"/>
              <a:gd name="connsiteY5-48" fmla="*/ 0 h 6354071"/>
              <a:gd name="connsiteX0-49" fmla="*/ 0 w 6039853"/>
              <a:gd name="connsiteY0-50" fmla="*/ 0 h 6354071"/>
              <a:gd name="connsiteX1-51" fmla="*/ 2502569 w 6039853"/>
              <a:gd name="connsiteY1-52" fmla="*/ 1925053 h 6354071"/>
              <a:gd name="connsiteX2-53" fmla="*/ 2839453 w 6039853"/>
              <a:gd name="connsiteY2-54" fmla="*/ 4932948 h 6354071"/>
              <a:gd name="connsiteX3-55" fmla="*/ 6039853 w 6039853"/>
              <a:gd name="connsiteY3-56" fmla="*/ 6304548 h 6354071"/>
              <a:gd name="connsiteX4-57" fmla="*/ 6005764 w 6039853"/>
              <a:gd name="connsiteY4-58" fmla="*/ 0 h 6354071"/>
              <a:gd name="connsiteX5-59" fmla="*/ 0 w 6039853"/>
              <a:gd name="connsiteY5-60" fmla="*/ 0 h 6354071"/>
              <a:gd name="connsiteX0-61" fmla="*/ 0 w 6005764"/>
              <a:gd name="connsiteY0-62" fmla="*/ 0 h 6290613"/>
              <a:gd name="connsiteX1-63" fmla="*/ 2502569 w 6005764"/>
              <a:gd name="connsiteY1-64" fmla="*/ 1925053 h 6290613"/>
              <a:gd name="connsiteX2-65" fmla="*/ 2839453 w 6005764"/>
              <a:gd name="connsiteY2-66" fmla="*/ 4932948 h 6290613"/>
              <a:gd name="connsiteX3-67" fmla="*/ 6001753 w 6005764"/>
              <a:gd name="connsiteY3-68" fmla="*/ 6266448 h 6290613"/>
              <a:gd name="connsiteX4-69" fmla="*/ 6005764 w 6005764"/>
              <a:gd name="connsiteY4-70" fmla="*/ 0 h 6290613"/>
              <a:gd name="connsiteX5-71" fmla="*/ 0 w 6005764"/>
              <a:gd name="connsiteY5-72" fmla="*/ 0 h 6290613"/>
              <a:gd name="connsiteX0-73" fmla="*/ 0 w 6005764"/>
              <a:gd name="connsiteY0-74" fmla="*/ 0 h 6300010"/>
              <a:gd name="connsiteX1-75" fmla="*/ 2502569 w 6005764"/>
              <a:gd name="connsiteY1-76" fmla="*/ 1925053 h 6300010"/>
              <a:gd name="connsiteX2-77" fmla="*/ 2839453 w 6005764"/>
              <a:gd name="connsiteY2-78" fmla="*/ 4932948 h 6300010"/>
              <a:gd name="connsiteX3-79" fmla="*/ 6001753 w 6005764"/>
              <a:gd name="connsiteY3-80" fmla="*/ 6266448 h 6300010"/>
              <a:gd name="connsiteX4-81" fmla="*/ 6005764 w 6005764"/>
              <a:gd name="connsiteY4-82" fmla="*/ 0 h 6300010"/>
              <a:gd name="connsiteX5-83" fmla="*/ 0 w 6005764"/>
              <a:gd name="connsiteY5-84" fmla="*/ 0 h 6300010"/>
              <a:gd name="connsiteX0-85" fmla="*/ 0 w 6005764"/>
              <a:gd name="connsiteY0-86" fmla="*/ 0 h 6301252"/>
              <a:gd name="connsiteX1-87" fmla="*/ 2502569 w 6005764"/>
              <a:gd name="connsiteY1-88" fmla="*/ 1925053 h 6301252"/>
              <a:gd name="connsiteX2-89" fmla="*/ 2839453 w 6005764"/>
              <a:gd name="connsiteY2-90" fmla="*/ 4932948 h 6301252"/>
              <a:gd name="connsiteX3-91" fmla="*/ 6001753 w 6005764"/>
              <a:gd name="connsiteY3-92" fmla="*/ 6266448 h 6301252"/>
              <a:gd name="connsiteX4-93" fmla="*/ 6005764 w 6005764"/>
              <a:gd name="connsiteY4-94" fmla="*/ 0 h 6301252"/>
              <a:gd name="connsiteX5-95" fmla="*/ 0 w 6005764"/>
              <a:gd name="connsiteY5-96" fmla="*/ 0 h 6301252"/>
              <a:gd name="connsiteX0-97" fmla="*/ 0 w 6005764"/>
              <a:gd name="connsiteY0-98" fmla="*/ 0 h 6328404"/>
              <a:gd name="connsiteX1-99" fmla="*/ 2502569 w 6005764"/>
              <a:gd name="connsiteY1-100" fmla="*/ 1925053 h 6328404"/>
              <a:gd name="connsiteX2-101" fmla="*/ 2839453 w 6005764"/>
              <a:gd name="connsiteY2-102" fmla="*/ 4932948 h 6328404"/>
              <a:gd name="connsiteX3-103" fmla="*/ 6001753 w 6005764"/>
              <a:gd name="connsiteY3-104" fmla="*/ 6266448 h 6328404"/>
              <a:gd name="connsiteX4-105" fmla="*/ 6005764 w 6005764"/>
              <a:gd name="connsiteY4-106" fmla="*/ 0 h 6328404"/>
              <a:gd name="connsiteX5-107" fmla="*/ 0 w 6005764"/>
              <a:gd name="connsiteY5-108" fmla="*/ 0 h 6328404"/>
              <a:gd name="connsiteX0-109" fmla="*/ 0 w 6005764"/>
              <a:gd name="connsiteY0-110" fmla="*/ 0 h 6321734"/>
              <a:gd name="connsiteX1-111" fmla="*/ 2502569 w 6005764"/>
              <a:gd name="connsiteY1-112" fmla="*/ 1925053 h 6321734"/>
              <a:gd name="connsiteX2-113" fmla="*/ 3273143 w 6005764"/>
              <a:gd name="connsiteY2-114" fmla="*/ 4856415 h 6321734"/>
              <a:gd name="connsiteX3-115" fmla="*/ 6001753 w 6005764"/>
              <a:gd name="connsiteY3-116" fmla="*/ 6266448 h 6321734"/>
              <a:gd name="connsiteX4-117" fmla="*/ 6005764 w 6005764"/>
              <a:gd name="connsiteY4-118" fmla="*/ 0 h 6321734"/>
              <a:gd name="connsiteX5-119" fmla="*/ 0 w 6005764"/>
              <a:gd name="connsiteY5-120" fmla="*/ 0 h 6321734"/>
              <a:gd name="connsiteX0-121" fmla="*/ 0 w 6005764"/>
              <a:gd name="connsiteY0-122" fmla="*/ 0 h 6312022"/>
              <a:gd name="connsiteX1-123" fmla="*/ 2502569 w 6005764"/>
              <a:gd name="connsiteY1-124" fmla="*/ 1925053 h 6312022"/>
              <a:gd name="connsiteX2-125" fmla="*/ 3273143 w 6005764"/>
              <a:gd name="connsiteY2-126" fmla="*/ 4856415 h 6312022"/>
              <a:gd name="connsiteX3-127" fmla="*/ 6001753 w 6005764"/>
              <a:gd name="connsiteY3-128" fmla="*/ 6266448 h 6312022"/>
              <a:gd name="connsiteX4-129" fmla="*/ 6005764 w 6005764"/>
              <a:gd name="connsiteY4-130" fmla="*/ 0 h 6312022"/>
              <a:gd name="connsiteX5-131" fmla="*/ 0 w 6005764"/>
              <a:gd name="connsiteY5-132" fmla="*/ 0 h 6312022"/>
              <a:gd name="connsiteX0-133" fmla="*/ 0 w 6005764"/>
              <a:gd name="connsiteY0-134" fmla="*/ 0 h 6312023"/>
              <a:gd name="connsiteX1-135" fmla="*/ 2502569 w 6005764"/>
              <a:gd name="connsiteY1-136" fmla="*/ 1925053 h 6312023"/>
              <a:gd name="connsiteX2-137" fmla="*/ 3145587 w 6005764"/>
              <a:gd name="connsiteY2-138" fmla="*/ 4856415 h 6312023"/>
              <a:gd name="connsiteX3-139" fmla="*/ 6001753 w 6005764"/>
              <a:gd name="connsiteY3-140" fmla="*/ 6266448 h 6312023"/>
              <a:gd name="connsiteX4-141" fmla="*/ 6005764 w 6005764"/>
              <a:gd name="connsiteY4-142" fmla="*/ 0 h 6312023"/>
              <a:gd name="connsiteX5-143" fmla="*/ 0 w 6005764"/>
              <a:gd name="connsiteY5-144" fmla="*/ 0 h 6312023"/>
              <a:gd name="connsiteX0-145" fmla="*/ 0 w 6005764"/>
              <a:gd name="connsiteY0-146" fmla="*/ 0 h 6318150"/>
              <a:gd name="connsiteX1-147" fmla="*/ 2502569 w 6005764"/>
              <a:gd name="connsiteY1-148" fmla="*/ 1925053 h 6318150"/>
              <a:gd name="connsiteX2-149" fmla="*/ 3145587 w 6005764"/>
              <a:gd name="connsiteY2-150" fmla="*/ 4856415 h 6318150"/>
              <a:gd name="connsiteX3-151" fmla="*/ 6001753 w 6005764"/>
              <a:gd name="connsiteY3-152" fmla="*/ 6266448 h 6318150"/>
              <a:gd name="connsiteX4-153" fmla="*/ 6005764 w 6005764"/>
              <a:gd name="connsiteY4-154" fmla="*/ 0 h 6318150"/>
              <a:gd name="connsiteX5-155" fmla="*/ 0 w 6005764"/>
              <a:gd name="connsiteY5-156" fmla="*/ 0 h 631815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6005764" h="6318150">
                <a:moveTo>
                  <a:pt x="0" y="0"/>
                </a:moveTo>
                <a:cubicBezTo>
                  <a:pt x="66174" y="1417720"/>
                  <a:pt x="1978305" y="1115651"/>
                  <a:pt x="2502569" y="1925053"/>
                </a:cubicBezTo>
                <a:cubicBezTo>
                  <a:pt x="3026834" y="2734456"/>
                  <a:pt x="2714790" y="3661059"/>
                  <a:pt x="3145587" y="4856415"/>
                </a:cubicBezTo>
                <a:cubicBezTo>
                  <a:pt x="3576384" y="6051771"/>
                  <a:pt x="4643187" y="6477001"/>
                  <a:pt x="6001753" y="6266448"/>
                </a:cubicBezTo>
                <a:lnTo>
                  <a:pt x="6005764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rgbClr val="09207D">
                  <a:alpha val="17000"/>
                </a:srgbClr>
              </a:gs>
            </a:gsLst>
            <a:lin ang="9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" name="Freeform: Shape 16"/>
          <p:cNvSpPr/>
          <p:nvPr/>
        </p:nvSpPr>
        <p:spPr>
          <a:xfrm flipH="1">
            <a:off x="-2" y="90"/>
            <a:ext cx="345889" cy="1102443"/>
          </a:xfrm>
          <a:custGeom>
            <a:avLst/>
            <a:gdLst>
              <a:gd name="connsiteX0" fmla="*/ 2561234 w 2585297"/>
              <a:gd name="connsiteY0" fmla="*/ 0 h 6906127"/>
              <a:gd name="connsiteX1" fmla="*/ 780560 w 2585297"/>
              <a:gd name="connsiteY1" fmla="*/ 1852863 h 6906127"/>
              <a:gd name="connsiteX2" fmla="*/ 82728 w 2585297"/>
              <a:gd name="connsiteY2" fmla="*/ 4932948 h 6906127"/>
              <a:gd name="connsiteX3" fmla="*/ 2585297 w 2585297"/>
              <a:gd name="connsiteY3" fmla="*/ 6906127 h 6906127"/>
              <a:gd name="connsiteX4" fmla="*/ 2561234 w 2585297"/>
              <a:gd name="connsiteY4" fmla="*/ 0 h 6906127"/>
              <a:gd name="connsiteX0-1" fmla="*/ 2561234 w 2585297"/>
              <a:gd name="connsiteY0-2" fmla="*/ 10370 h 6916497"/>
              <a:gd name="connsiteX1-3" fmla="*/ 780560 w 2585297"/>
              <a:gd name="connsiteY1-4" fmla="*/ 1863233 h 6916497"/>
              <a:gd name="connsiteX2-5" fmla="*/ 82728 w 2585297"/>
              <a:gd name="connsiteY2-6" fmla="*/ 4943318 h 6916497"/>
              <a:gd name="connsiteX3-7" fmla="*/ 2585297 w 2585297"/>
              <a:gd name="connsiteY3-8" fmla="*/ 6916497 h 6916497"/>
              <a:gd name="connsiteX4-9" fmla="*/ 2561234 w 2585297"/>
              <a:gd name="connsiteY4-10" fmla="*/ 10370 h 6916497"/>
              <a:gd name="connsiteX0-11" fmla="*/ 2547392 w 2571455"/>
              <a:gd name="connsiteY0-12" fmla="*/ 8277 h 6914404"/>
              <a:gd name="connsiteX1-13" fmla="*/ 938168 w 2571455"/>
              <a:gd name="connsiteY1-14" fmla="*/ 2184990 h 6914404"/>
              <a:gd name="connsiteX2-15" fmla="*/ 68886 w 2571455"/>
              <a:gd name="connsiteY2-16" fmla="*/ 4941225 h 6914404"/>
              <a:gd name="connsiteX3-17" fmla="*/ 2571455 w 2571455"/>
              <a:gd name="connsiteY3-18" fmla="*/ 6914404 h 6914404"/>
              <a:gd name="connsiteX4-19" fmla="*/ 2547392 w 2571455"/>
              <a:gd name="connsiteY4-20" fmla="*/ 8277 h 6914404"/>
              <a:gd name="connsiteX0-21" fmla="*/ 2594895 w 2618958"/>
              <a:gd name="connsiteY0-22" fmla="*/ 8277 h 6914404"/>
              <a:gd name="connsiteX1-23" fmla="*/ 985671 w 2618958"/>
              <a:gd name="connsiteY1-24" fmla="*/ 2184990 h 6914404"/>
              <a:gd name="connsiteX2-25" fmla="*/ 116389 w 2618958"/>
              <a:gd name="connsiteY2-26" fmla="*/ 4941225 h 6914404"/>
              <a:gd name="connsiteX3-27" fmla="*/ 2618958 w 2618958"/>
              <a:gd name="connsiteY3-28" fmla="*/ 6914404 h 6914404"/>
              <a:gd name="connsiteX4-29" fmla="*/ 2594895 w 2618958"/>
              <a:gd name="connsiteY4-30" fmla="*/ 8277 h 6914404"/>
              <a:gd name="connsiteX0-31" fmla="*/ 2594895 w 2618958"/>
              <a:gd name="connsiteY0-32" fmla="*/ 8277 h 6914404"/>
              <a:gd name="connsiteX1-33" fmla="*/ 985671 w 2618958"/>
              <a:gd name="connsiteY1-34" fmla="*/ 2184990 h 6914404"/>
              <a:gd name="connsiteX2-35" fmla="*/ 116389 w 2618958"/>
              <a:gd name="connsiteY2-36" fmla="*/ 4941225 h 6914404"/>
              <a:gd name="connsiteX3-37" fmla="*/ 2618958 w 2618958"/>
              <a:gd name="connsiteY3-38" fmla="*/ 6914404 h 6914404"/>
              <a:gd name="connsiteX4-39" fmla="*/ 2594895 w 2618958"/>
              <a:gd name="connsiteY4-40" fmla="*/ 8277 h 6914404"/>
              <a:gd name="connsiteX0-41" fmla="*/ 2594895 w 2618958"/>
              <a:gd name="connsiteY0-42" fmla="*/ 8277 h 6914404"/>
              <a:gd name="connsiteX1-43" fmla="*/ 985671 w 2618958"/>
              <a:gd name="connsiteY1-44" fmla="*/ 2184990 h 6914404"/>
              <a:gd name="connsiteX2-45" fmla="*/ 116389 w 2618958"/>
              <a:gd name="connsiteY2-46" fmla="*/ 4941225 h 6914404"/>
              <a:gd name="connsiteX3-47" fmla="*/ 2618958 w 2618958"/>
              <a:gd name="connsiteY3-48" fmla="*/ 6914404 h 6914404"/>
              <a:gd name="connsiteX4-49" fmla="*/ 2594895 w 2618958"/>
              <a:gd name="connsiteY4-50" fmla="*/ 8277 h 6914404"/>
              <a:gd name="connsiteX0-51" fmla="*/ 2594895 w 2618958"/>
              <a:gd name="connsiteY0-52" fmla="*/ 8277 h 6914404"/>
              <a:gd name="connsiteX1-53" fmla="*/ 985671 w 2618958"/>
              <a:gd name="connsiteY1-54" fmla="*/ 2184990 h 6914404"/>
              <a:gd name="connsiteX2-55" fmla="*/ 116389 w 2618958"/>
              <a:gd name="connsiteY2-56" fmla="*/ 4941225 h 6914404"/>
              <a:gd name="connsiteX3-57" fmla="*/ 2618958 w 2618958"/>
              <a:gd name="connsiteY3-58" fmla="*/ 6914404 h 6914404"/>
              <a:gd name="connsiteX4-59" fmla="*/ 2594895 w 2618958"/>
              <a:gd name="connsiteY4-60" fmla="*/ 8277 h 6914404"/>
              <a:gd name="connsiteX0-61" fmla="*/ 2517149 w 2541212"/>
              <a:gd name="connsiteY0-62" fmla="*/ 8277 h 6914404"/>
              <a:gd name="connsiteX1-63" fmla="*/ 907925 w 2541212"/>
              <a:gd name="connsiteY1-64" fmla="*/ 2184990 h 6914404"/>
              <a:gd name="connsiteX2-65" fmla="*/ 38643 w 2541212"/>
              <a:gd name="connsiteY2-66" fmla="*/ 4941225 h 6914404"/>
              <a:gd name="connsiteX3-67" fmla="*/ 2541212 w 2541212"/>
              <a:gd name="connsiteY3-68" fmla="*/ 6914404 h 6914404"/>
              <a:gd name="connsiteX4-69" fmla="*/ 2517149 w 2541212"/>
              <a:gd name="connsiteY4-70" fmla="*/ 8277 h 691440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541212" h="6914404">
                <a:moveTo>
                  <a:pt x="2517149" y="8277"/>
                </a:moveTo>
                <a:cubicBezTo>
                  <a:pt x="614154" y="-124071"/>
                  <a:pt x="1321009" y="1362832"/>
                  <a:pt x="907925" y="2184990"/>
                </a:cubicBezTo>
                <a:cubicBezTo>
                  <a:pt x="494841" y="3007148"/>
                  <a:pt x="-166896" y="3508464"/>
                  <a:pt x="38643" y="4941225"/>
                </a:cubicBezTo>
                <a:cubicBezTo>
                  <a:pt x="358482" y="6183486"/>
                  <a:pt x="1573672" y="6806120"/>
                  <a:pt x="2541212" y="6914404"/>
                </a:cubicBezTo>
                <a:lnTo>
                  <a:pt x="2517149" y="8277"/>
                </a:lnTo>
                <a:close/>
              </a:path>
            </a:pathLst>
          </a:custGeom>
          <a:gradFill>
            <a:gsLst>
              <a:gs pos="2000">
                <a:schemeClr val="accent1">
                  <a:alpha val="79000"/>
                </a:schemeClr>
              </a:gs>
              <a:gs pos="100000">
                <a:srgbClr val="09207D">
                  <a:alpha val="18000"/>
                </a:srgbClr>
              </a:gs>
            </a:gsLst>
            <a:path path="circle">
              <a:fillToRect l="50000" t="-80000" r="50000" b="18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" name="文本框 3"/>
          <p:cNvSpPr txBox="1"/>
          <p:nvPr/>
        </p:nvSpPr>
        <p:spPr>
          <a:xfrm>
            <a:off x="615814" y="301337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gradFill>
                  <a:gsLst>
                    <a:gs pos="53000">
                      <a:srgbClr val="09207D"/>
                    </a:gs>
                    <a:gs pos="100000">
                      <a:srgbClr val="09207D"/>
                    </a:gs>
                  </a:gsLst>
                  <a:lin ang="5400000" scaled="0"/>
                </a:gradFill>
                <a:latin typeface="字魂105号-简雅黑" panose="00000500000000000000" pitchFamily="2" charset="-122"/>
                <a:ea typeface="字魂105号-简雅黑" panose="00000500000000000000" pitchFamily="2" charset="-122"/>
              </a:rPr>
              <a:t>点击添加标题</a:t>
            </a:r>
            <a:endParaRPr lang="zh-CN" altLang="en-US" sz="2400" dirty="0">
              <a:gradFill>
                <a:gsLst>
                  <a:gs pos="53000">
                    <a:srgbClr val="09207D"/>
                  </a:gs>
                  <a:gs pos="100000">
                    <a:srgbClr val="09207D"/>
                  </a:gs>
                </a:gsLst>
                <a:lin ang="5400000" scaled="0"/>
              </a:gradFill>
              <a:latin typeface="字魂105号-简雅黑" panose="00000500000000000000" pitchFamily="2" charset="-122"/>
              <a:ea typeface="字魂105号-简雅黑" panose="00000500000000000000" pitchFamily="2" charset="-122"/>
            </a:endParaRPr>
          </a:p>
        </p:txBody>
      </p:sp>
      <p:sp>
        <p:nvSpPr>
          <p:cNvPr id="41" name="iśliḑe"/>
          <p:cNvSpPr/>
          <p:nvPr/>
        </p:nvSpPr>
        <p:spPr>
          <a:xfrm>
            <a:off x="4559056" y="2550048"/>
            <a:ext cx="2982820" cy="2982821"/>
          </a:xfrm>
          <a:prstGeom prst="ellipse">
            <a:avLst/>
          </a:prstGeom>
          <a:solidFill>
            <a:schemeClr val="tx2">
              <a:lumMod val="20000"/>
              <a:lumOff val="80000"/>
              <a:alpha val="40000"/>
            </a:schemeClr>
          </a:solidFill>
          <a:ln w="12700">
            <a:solidFill>
              <a:srgbClr val="09207D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r>
              <a:rPr lang="zh-CN" altLang="en-US" sz="2400" b="1" dirty="0">
                <a:solidFill>
                  <a:srgbClr val="09207D"/>
                </a:solidFill>
              </a:rPr>
              <a:t>标题名称</a:t>
            </a:r>
            <a:endParaRPr lang="zh-CN" altLang="en-US" sz="2400" b="1" dirty="0">
              <a:solidFill>
                <a:srgbClr val="09207D"/>
              </a:solidFill>
            </a:endParaRPr>
          </a:p>
        </p:txBody>
      </p:sp>
      <p:sp>
        <p:nvSpPr>
          <p:cNvPr id="74" name="iṣļíḑè"/>
          <p:cNvSpPr/>
          <p:nvPr/>
        </p:nvSpPr>
        <p:spPr>
          <a:xfrm>
            <a:off x="6369505" y="4662049"/>
            <a:ext cx="1104947" cy="1104945"/>
          </a:xfrm>
          <a:prstGeom prst="ellipse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</a:p>
        </p:txBody>
      </p:sp>
      <p:sp>
        <p:nvSpPr>
          <p:cNvPr id="72" name="išḷiďe"/>
          <p:cNvSpPr/>
          <p:nvPr/>
        </p:nvSpPr>
        <p:spPr>
          <a:xfrm>
            <a:off x="4626489" y="4682045"/>
            <a:ext cx="1104947" cy="1104945"/>
          </a:xfrm>
          <a:prstGeom prst="ellipse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</a:p>
        </p:txBody>
      </p:sp>
      <p:sp>
        <p:nvSpPr>
          <p:cNvPr id="70" name="íŝliḓé"/>
          <p:cNvSpPr/>
          <p:nvPr/>
        </p:nvSpPr>
        <p:spPr>
          <a:xfrm>
            <a:off x="4161328" y="3174676"/>
            <a:ext cx="1104947" cy="1104945"/>
          </a:xfrm>
          <a:prstGeom prst="ellipse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</a:p>
        </p:txBody>
      </p:sp>
      <p:sp>
        <p:nvSpPr>
          <p:cNvPr id="68" name="ï$ḻíďè"/>
          <p:cNvSpPr/>
          <p:nvPr/>
        </p:nvSpPr>
        <p:spPr>
          <a:xfrm>
            <a:off x="5497996" y="1955098"/>
            <a:ext cx="1104947" cy="1104945"/>
          </a:xfrm>
          <a:prstGeom prst="ellipse">
            <a:avLst/>
          </a:prstGeom>
          <a:solidFill>
            <a:srgbClr val="09207D"/>
          </a:solidFill>
          <a:ln w="3810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</a:p>
        </p:txBody>
      </p:sp>
      <p:sp>
        <p:nvSpPr>
          <p:cNvPr id="66" name="îSliḓè"/>
          <p:cNvSpPr/>
          <p:nvPr/>
        </p:nvSpPr>
        <p:spPr>
          <a:xfrm>
            <a:off x="6834665" y="3232291"/>
            <a:ext cx="1104947" cy="1104945"/>
          </a:xfrm>
          <a:prstGeom prst="ellipse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</a:p>
        </p:txBody>
      </p:sp>
      <p:grpSp>
        <p:nvGrpSpPr>
          <p:cNvPr id="49" name="íšľiḋè"/>
          <p:cNvGrpSpPr/>
          <p:nvPr/>
        </p:nvGrpSpPr>
        <p:grpSpPr>
          <a:xfrm>
            <a:off x="1197360" y="2994833"/>
            <a:ext cx="2935895" cy="1006991"/>
            <a:chOff x="8328245" y="2276873"/>
            <a:chExt cx="2198695" cy="1006991"/>
          </a:xfrm>
        </p:grpSpPr>
        <p:sp>
          <p:nvSpPr>
            <p:cNvPr id="64" name="ïṥ1iḍe"/>
            <p:cNvSpPr txBox="1"/>
            <p:nvPr/>
          </p:nvSpPr>
          <p:spPr>
            <a:xfrm>
              <a:off x="8328247" y="2276873"/>
              <a:ext cx="2198693" cy="388226"/>
            </a:xfrm>
            <a:prstGeom prst="rect">
              <a:avLst/>
            </a:prstGeom>
            <a:noFill/>
          </p:spPr>
          <p:txBody>
            <a:bodyPr wrap="square" lIns="91440" tIns="45720" rIns="91440" bIns="45720" anchor="b" anchorCtr="0">
              <a:noAutofit/>
            </a:bodyPr>
            <a:lstStyle>
              <a:defPPr>
                <a:defRPr lang="zh-CN"/>
              </a:defPPr>
              <a:lvl1pPr algn="ctr">
                <a:defRPr sz="2400"/>
              </a:lvl1pPr>
            </a:lstStyle>
            <a:p>
              <a:pPr algn="r"/>
              <a:r>
                <a:rPr lang="zh-CN" altLang="en-US" dirty="0"/>
                <a:t>输入标题名称</a:t>
              </a:r>
              <a:endParaRPr lang="zh-CN" altLang="en-US" dirty="0"/>
            </a:p>
          </p:txBody>
        </p:sp>
        <p:sp>
          <p:nvSpPr>
            <p:cNvPr id="65" name="işḷïḋé"/>
            <p:cNvSpPr txBox="1"/>
            <p:nvPr/>
          </p:nvSpPr>
          <p:spPr>
            <a:xfrm>
              <a:off x="8328246" y="2665098"/>
              <a:ext cx="2198693" cy="618766"/>
            </a:xfrm>
            <a:prstGeom prst="rect">
              <a:avLst/>
            </a:prstGeom>
          </p:spPr>
          <p:txBody>
            <a:bodyPr vert="horz"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>
                <a:lnSpc>
                  <a:spcPct val="120000"/>
                </a:lnSpc>
                <a:defRPr sz="1100">
                  <a:solidFill>
                    <a:schemeClr val="tx1">
                      <a:lumMod val="95000"/>
                      <a:lumOff val="5000"/>
                    </a:schemeClr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</a:defRPr>
              </a:lvl1pPr>
            </a:lstStyle>
            <a:p>
              <a:pPr algn="r"/>
              <a:r>
                <a:rPr lang="zh-CN" altLang="en-US" dirty="0">
                  <a:sym typeface="思源黑体 CN Medium" panose="020B0600000000000000" pitchFamily="34" charset="-122"/>
                </a:rPr>
                <a:t>您的内容打在这里，或者通过复制您的文本后，在此框中选择粘贴，并选择只保留文字。</a:t>
              </a:r>
              <a:endParaRPr lang="en-US" altLang="zh-CN" dirty="0"/>
            </a:p>
          </p:txBody>
        </p:sp>
      </p:grpSp>
      <p:grpSp>
        <p:nvGrpSpPr>
          <p:cNvPr id="50" name="ïṩľidê"/>
          <p:cNvGrpSpPr/>
          <p:nvPr/>
        </p:nvGrpSpPr>
        <p:grpSpPr>
          <a:xfrm>
            <a:off x="3697795" y="974247"/>
            <a:ext cx="4705350" cy="790650"/>
            <a:chOff x="1197898" y="2375259"/>
            <a:chExt cx="2198693" cy="790650"/>
          </a:xfrm>
        </p:grpSpPr>
        <p:sp>
          <p:nvSpPr>
            <p:cNvPr id="62" name="işlíḑe"/>
            <p:cNvSpPr txBox="1"/>
            <p:nvPr/>
          </p:nvSpPr>
          <p:spPr>
            <a:xfrm>
              <a:off x="1197898" y="2375259"/>
              <a:ext cx="2198693" cy="388226"/>
            </a:xfrm>
            <a:prstGeom prst="rect">
              <a:avLst/>
            </a:prstGeom>
            <a:noFill/>
          </p:spPr>
          <p:txBody>
            <a:bodyPr wrap="square" lIns="91440" tIns="45720" rIns="91440" bIns="45720" anchor="b" anchorCtr="0">
              <a:noAutofit/>
            </a:bodyPr>
            <a:lstStyle/>
            <a:p>
              <a:pPr algn="ctr"/>
              <a:r>
                <a:rPr lang="zh-CN" altLang="en-US" sz="2400" dirty="0"/>
                <a:t>输入标题名称</a:t>
              </a:r>
              <a:endParaRPr lang="zh-CN" altLang="en-US" sz="2400" dirty="0"/>
            </a:p>
          </p:txBody>
        </p:sp>
        <p:sp>
          <p:nvSpPr>
            <p:cNvPr id="63" name="ïṧḻíḓé"/>
            <p:cNvSpPr txBox="1"/>
            <p:nvPr/>
          </p:nvSpPr>
          <p:spPr>
            <a:xfrm>
              <a:off x="1641115" y="2763484"/>
              <a:ext cx="1353026" cy="402425"/>
            </a:xfrm>
            <a:prstGeom prst="rect">
              <a:avLst/>
            </a:prstGeom>
          </p:spPr>
          <p:txBody>
            <a:bodyPr vert="horz" wrap="square" lIns="91440" tIns="45720" rIns="91440" bIns="45720" anchor="t" anchorCtr="0">
              <a:no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  <a:sym typeface="思源黑体 CN Medium" panose="020B0600000000000000" pitchFamily="34" charset="-122"/>
                </a:rPr>
                <a:t>您的内容打在这里，或者通过复制您的文本后，在此框中选择粘贴，并选择只保留文字。</a:t>
              </a:r>
              <a:endParaRPr lang="en-US" altLang="zh-CN" sz="1100" dirty="0"/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1638884" y="4853511"/>
            <a:ext cx="2935894" cy="1006991"/>
            <a:chOff x="1638884" y="4853511"/>
            <a:chExt cx="2935894" cy="1006991"/>
          </a:xfrm>
        </p:grpSpPr>
        <p:sp>
          <p:nvSpPr>
            <p:cNvPr id="76" name="ïṥ1iḍe"/>
            <p:cNvSpPr txBox="1"/>
            <p:nvPr/>
          </p:nvSpPr>
          <p:spPr>
            <a:xfrm>
              <a:off x="1638886" y="4853511"/>
              <a:ext cx="2935892" cy="388226"/>
            </a:xfrm>
            <a:prstGeom prst="rect">
              <a:avLst/>
            </a:prstGeom>
            <a:noFill/>
          </p:spPr>
          <p:txBody>
            <a:bodyPr wrap="square" lIns="91440" tIns="45720" rIns="91440" bIns="45720" anchor="b" anchorCtr="0">
              <a:noAutofit/>
            </a:bodyPr>
            <a:lstStyle>
              <a:defPPr>
                <a:defRPr lang="zh-CN"/>
              </a:defPPr>
              <a:lvl1pPr algn="ctr">
                <a:defRPr sz="2400"/>
              </a:lvl1pPr>
            </a:lstStyle>
            <a:p>
              <a:pPr algn="r"/>
              <a:r>
                <a:rPr lang="zh-CN" altLang="en-US" dirty="0"/>
                <a:t>输入标题名称</a:t>
              </a:r>
              <a:endParaRPr lang="zh-CN" altLang="en-US" dirty="0"/>
            </a:p>
          </p:txBody>
        </p:sp>
        <p:sp>
          <p:nvSpPr>
            <p:cNvPr id="77" name="işḷïḋé"/>
            <p:cNvSpPr txBox="1"/>
            <p:nvPr/>
          </p:nvSpPr>
          <p:spPr>
            <a:xfrm>
              <a:off x="1638884" y="5241736"/>
              <a:ext cx="2935892" cy="618766"/>
            </a:xfrm>
            <a:prstGeom prst="rect">
              <a:avLst/>
            </a:prstGeom>
          </p:spPr>
          <p:txBody>
            <a:bodyPr vert="horz" wrap="square" lIns="91440" tIns="45720" rIns="91440" bIns="45720" anchor="t" anchorCtr="0">
              <a:normAutofit lnSpcReduction="10000"/>
            </a:bodyPr>
            <a:lstStyle>
              <a:defPPr>
                <a:defRPr lang="zh-CN"/>
              </a:defPPr>
              <a:lvl1pPr>
                <a:lnSpc>
                  <a:spcPct val="120000"/>
                </a:lnSpc>
                <a:defRPr sz="1100">
                  <a:solidFill>
                    <a:schemeClr val="tx1">
                      <a:lumMod val="95000"/>
                      <a:lumOff val="5000"/>
                    </a:schemeClr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</a:defRPr>
              </a:lvl1pPr>
            </a:lstStyle>
            <a:p>
              <a:pPr algn="r"/>
              <a:r>
                <a:rPr lang="zh-CN" altLang="en-US" dirty="0">
                  <a:sym typeface="思源黑体 CN Medium" panose="020B0600000000000000" pitchFamily="34" charset="-122"/>
                </a:rPr>
                <a:t>您的内容打在这里，或者通过复制您的文本后，在此框中选择粘贴，并选择只保留文字。</a:t>
              </a:r>
              <a:endParaRPr lang="en-US" altLang="zh-CN" dirty="0"/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8058745" y="2994833"/>
            <a:ext cx="2935894" cy="1006991"/>
            <a:chOff x="8058745" y="2994833"/>
            <a:chExt cx="2935894" cy="1006991"/>
          </a:xfrm>
        </p:grpSpPr>
        <p:sp>
          <p:nvSpPr>
            <p:cNvPr id="78" name="ïṥ1iḍe"/>
            <p:cNvSpPr txBox="1"/>
            <p:nvPr/>
          </p:nvSpPr>
          <p:spPr>
            <a:xfrm>
              <a:off x="8058747" y="2994833"/>
              <a:ext cx="2935892" cy="388226"/>
            </a:xfrm>
            <a:prstGeom prst="rect">
              <a:avLst/>
            </a:prstGeom>
            <a:noFill/>
          </p:spPr>
          <p:txBody>
            <a:bodyPr wrap="square" lIns="91440" tIns="45720" rIns="91440" bIns="45720" anchor="b" anchorCtr="0">
              <a:noAutofit/>
            </a:bodyPr>
            <a:lstStyle>
              <a:defPPr>
                <a:defRPr lang="zh-CN"/>
              </a:defPPr>
              <a:lvl1pPr algn="ctr">
                <a:defRPr sz="2400"/>
              </a:lvl1pPr>
            </a:lstStyle>
            <a:p>
              <a:pPr algn="l"/>
              <a:r>
                <a:rPr lang="zh-CN" altLang="en-US" dirty="0"/>
                <a:t>输入标题名称</a:t>
              </a:r>
              <a:endParaRPr lang="zh-CN" altLang="en-US" dirty="0"/>
            </a:p>
          </p:txBody>
        </p:sp>
        <p:sp>
          <p:nvSpPr>
            <p:cNvPr id="79" name="işḷïḋé"/>
            <p:cNvSpPr txBox="1"/>
            <p:nvPr/>
          </p:nvSpPr>
          <p:spPr>
            <a:xfrm>
              <a:off x="8058745" y="3383058"/>
              <a:ext cx="2935892" cy="618766"/>
            </a:xfrm>
            <a:prstGeom prst="rect">
              <a:avLst/>
            </a:prstGeom>
          </p:spPr>
          <p:txBody>
            <a:bodyPr vert="horz" wrap="square" lIns="91440" tIns="45720" rIns="91440" bIns="45720" anchor="t" anchorCtr="0">
              <a:normAutofit lnSpcReduction="10000"/>
            </a:bodyPr>
            <a:lstStyle>
              <a:defPPr>
                <a:defRPr lang="zh-CN"/>
              </a:defPPr>
              <a:lvl1pPr>
                <a:lnSpc>
                  <a:spcPct val="120000"/>
                </a:lnSpc>
                <a:defRPr sz="1100">
                  <a:solidFill>
                    <a:schemeClr val="tx1">
                      <a:lumMod val="95000"/>
                      <a:lumOff val="5000"/>
                    </a:schemeClr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</a:defRPr>
              </a:lvl1pPr>
            </a:lstStyle>
            <a:p>
              <a:r>
                <a:rPr lang="zh-CN" altLang="en-US" dirty="0">
                  <a:sym typeface="思源黑体 CN Medium" panose="020B0600000000000000" pitchFamily="34" charset="-122"/>
                </a:rPr>
                <a:t>您的内容打在这里，或者通过复制您的文本后，在此框中选择粘贴，并选择只保留文字。</a:t>
              </a:r>
              <a:endParaRPr lang="en-US" altLang="zh-CN" dirty="0"/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7593587" y="4853511"/>
            <a:ext cx="2935894" cy="1006991"/>
            <a:chOff x="7593587" y="4853511"/>
            <a:chExt cx="2935894" cy="1006991"/>
          </a:xfrm>
        </p:grpSpPr>
        <p:sp>
          <p:nvSpPr>
            <p:cNvPr id="80" name="ïṥ1iḍe"/>
            <p:cNvSpPr txBox="1"/>
            <p:nvPr/>
          </p:nvSpPr>
          <p:spPr>
            <a:xfrm>
              <a:off x="7593589" y="4853511"/>
              <a:ext cx="2935892" cy="388226"/>
            </a:xfrm>
            <a:prstGeom prst="rect">
              <a:avLst/>
            </a:prstGeom>
            <a:noFill/>
          </p:spPr>
          <p:txBody>
            <a:bodyPr wrap="square" lIns="91440" tIns="45720" rIns="91440" bIns="45720" anchor="b" anchorCtr="0">
              <a:noAutofit/>
            </a:bodyPr>
            <a:lstStyle>
              <a:defPPr>
                <a:defRPr lang="zh-CN"/>
              </a:defPPr>
              <a:lvl1pPr algn="ctr">
                <a:defRPr sz="2400"/>
              </a:lvl1pPr>
            </a:lstStyle>
            <a:p>
              <a:pPr algn="l"/>
              <a:r>
                <a:rPr lang="zh-CN" altLang="en-US" dirty="0"/>
                <a:t>输入标题名称</a:t>
              </a:r>
              <a:endParaRPr lang="zh-CN" altLang="en-US" dirty="0"/>
            </a:p>
          </p:txBody>
        </p:sp>
        <p:sp>
          <p:nvSpPr>
            <p:cNvPr id="81" name="işḷïḋé"/>
            <p:cNvSpPr txBox="1"/>
            <p:nvPr/>
          </p:nvSpPr>
          <p:spPr>
            <a:xfrm>
              <a:off x="7593587" y="5241736"/>
              <a:ext cx="2935892" cy="618766"/>
            </a:xfrm>
            <a:prstGeom prst="rect">
              <a:avLst/>
            </a:prstGeom>
          </p:spPr>
          <p:txBody>
            <a:bodyPr vert="horz" wrap="square" lIns="91440" tIns="45720" rIns="91440" bIns="45720" anchor="t" anchorCtr="0">
              <a:normAutofit lnSpcReduction="10000"/>
            </a:bodyPr>
            <a:lstStyle>
              <a:defPPr>
                <a:defRPr lang="zh-CN"/>
              </a:defPPr>
              <a:lvl1pPr>
                <a:lnSpc>
                  <a:spcPct val="120000"/>
                </a:lnSpc>
                <a:defRPr sz="1100">
                  <a:solidFill>
                    <a:schemeClr val="tx1">
                      <a:lumMod val="95000"/>
                      <a:lumOff val="5000"/>
                    </a:schemeClr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</a:defRPr>
              </a:lvl1pPr>
            </a:lstStyle>
            <a:p>
              <a:r>
                <a:rPr lang="zh-CN" altLang="en-US" dirty="0">
                  <a:sym typeface="思源黑体 CN Medium" panose="020B0600000000000000" pitchFamily="34" charset="-122"/>
                </a:rPr>
                <a:t>您的内容打在这里，或者通过复制您的文本后，在此框中选择粘贴，并选择只保留文字。</a:t>
              </a:r>
              <a:endParaRPr lang="en-US" altLang="zh-CN" dirty="0"/>
            </a:p>
          </p:txBody>
        </p:sp>
      </p:grpSp>
      <p:pic>
        <p:nvPicPr>
          <p:cNvPr id="82" name="图片 81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5846291" y="2278646"/>
            <a:ext cx="481776" cy="481776"/>
          </a:xfrm>
          <a:prstGeom prst="rect">
            <a:avLst/>
          </a:prstGeom>
        </p:spPr>
      </p:pic>
      <p:pic>
        <p:nvPicPr>
          <p:cNvPr id="83" name="图片 82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 flipH="1">
            <a:off x="4484193" y="3503854"/>
            <a:ext cx="486395" cy="486395"/>
          </a:xfrm>
          <a:prstGeom prst="rect">
            <a:avLst/>
          </a:prstGeom>
        </p:spPr>
      </p:pic>
      <p:pic>
        <p:nvPicPr>
          <p:cNvPr id="84" name="图片 83"/>
          <p:cNvPicPr>
            <a:picLocks noChangeAspect="1"/>
          </p:cNvPicPr>
          <p:nvPr/>
        </p:nvPicPr>
        <p:blipFill>
          <a:blip r:embed="rId3" cstate="screen"/>
          <a:stretch>
            <a:fillRect/>
          </a:stretch>
        </p:blipFill>
        <p:spPr>
          <a:xfrm>
            <a:off x="7104704" y="3492279"/>
            <a:ext cx="623746" cy="623746"/>
          </a:xfrm>
          <a:prstGeom prst="rect">
            <a:avLst/>
          </a:prstGeom>
        </p:spPr>
      </p:pic>
      <p:pic>
        <p:nvPicPr>
          <p:cNvPr id="85" name="图片 84"/>
          <p:cNvPicPr>
            <a:picLocks noChangeAspect="1"/>
          </p:cNvPicPr>
          <p:nvPr/>
        </p:nvPicPr>
        <p:blipFill>
          <a:blip r:embed="rId4" cstate="screen"/>
          <a:stretch>
            <a:fillRect/>
          </a:stretch>
        </p:blipFill>
        <p:spPr>
          <a:xfrm>
            <a:off x="4877271" y="4947738"/>
            <a:ext cx="603381" cy="60338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 cstate="screen"/>
          <a:stretch>
            <a:fillRect/>
          </a:stretch>
        </p:blipFill>
        <p:spPr>
          <a:xfrm>
            <a:off x="6688251" y="4986611"/>
            <a:ext cx="487100" cy="4871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3000">
        <p14:gallery dir="l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15"/>
          <p:cNvSpPr/>
          <p:nvPr/>
        </p:nvSpPr>
        <p:spPr>
          <a:xfrm flipH="1">
            <a:off x="1169" y="0"/>
            <a:ext cx="971104" cy="824235"/>
          </a:xfrm>
          <a:custGeom>
            <a:avLst/>
            <a:gdLst>
              <a:gd name="connsiteX0" fmla="*/ 0 w 6039853"/>
              <a:gd name="connsiteY0" fmla="*/ 0 h 6327927"/>
              <a:gd name="connsiteX1" fmla="*/ 2502569 w 6039853"/>
              <a:gd name="connsiteY1" fmla="*/ 1925053 h 6327927"/>
              <a:gd name="connsiteX2" fmla="*/ 2671011 w 6039853"/>
              <a:gd name="connsiteY2" fmla="*/ 4932948 h 6327927"/>
              <a:gd name="connsiteX3" fmla="*/ 6039853 w 6039853"/>
              <a:gd name="connsiteY3" fmla="*/ 6304548 h 6327927"/>
              <a:gd name="connsiteX4" fmla="*/ 5967664 w 6039853"/>
              <a:gd name="connsiteY4" fmla="*/ 0 h 6327927"/>
              <a:gd name="connsiteX5" fmla="*/ 0 w 6039853"/>
              <a:gd name="connsiteY5" fmla="*/ 0 h 6327927"/>
              <a:gd name="connsiteX0-1" fmla="*/ 0 w 6039853"/>
              <a:gd name="connsiteY0-2" fmla="*/ 0 h 6327927"/>
              <a:gd name="connsiteX1-3" fmla="*/ 2502569 w 6039853"/>
              <a:gd name="connsiteY1-4" fmla="*/ 1925053 h 6327927"/>
              <a:gd name="connsiteX2-5" fmla="*/ 2671011 w 6039853"/>
              <a:gd name="connsiteY2-6" fmla="*/ 4932948 h 6327927"/>
              <a:gd name="connsiteX3-7" fmla="*/ 6039853 w 6039853"/>
              <a:gd name="connsiteY3-8" fmla="*/ 6304548 h 6327927"/>
              <a:gd name="connsiteX4-9" fmla="*/ 5967664 w 6039853"/>
              <a:gd name="connsiteY4-10" fmla="*/ 0 h 6327927"/>
              <a:gd name="connsiteX5-11" fmla="*/ 0 w 6039853"/>
              <a:gd name="connsiteY5-12" fmla="*/ 0 h 6327927"/>
              <a:gd name="connsiteX0-13" fmla="*/ 0 w 6039853"/>
              <a:gd name="connsiteY0-14" fmla="*/ 0 h 6327927"/>
              <a:gd name="connsiteX1-15" fmla="*/ 2502569 w 6039853"/>
              <a:gd name="connsiteY1-16" fmla="*/ 1925053 h 6327927"/>
              <a:gd name="connsiteX2-17" fmla="*/ 2839453 w 6039853"/>
              <a:gd name="connsiteY2-18" fmla="*/ 4932948 h 6327927"/>
              <a:gd name="connsiteX3-19" fmla="*/ 6039853 w 6039853"/>
              <a:gd name="connsiteY3-20" fmla="*/ 6304548 h 6327927"/>
              <a:gd name="connsiteX4-21" fmla="*/ 5967664 w 6039853"/>
              <a:gd name="connsiteY4-22" fmla="*/ 0 h 6327927"/>
              <a:gd name="connsiteX5-23" fmla="*/ 0 w 6039853"/>
              <a:gd name="connsiteY5-24" fmla="*/ 0 h 6327927"/>
              <a:gd name="connsiteX0-25" fmla="*/ 0 w 6039853"/>
              <a:gd name="connsiteY0-26" fmla="*/ 0 h 6327927"/>
              <a:gd name="connsiteX1-27" fmla="*/ 2502569 w 6039853"/>
              <a:gd name="connsiteY1-28" fmla="*/ 1925053 h 6327927"/>
              <a:gd name="connsiteX2-29" fmla="*/ 2839453 w 6039853"/>
              <a:gd name="connsiteY2-30" fmla="*/ 4932948 h 6327927"/>
              <a:gd name="connsiteX3-31" fmla="*/ 6039853 w 6039853"/>
              <a:gd name="connsiteY3-32" fmla="*/ 6304548 h 6327927"/>
              <a:gd name="connsiteX4-33" fmla="*/ 5967664 w 6039853"/>
              <a:gd name="connsiteY4-34" fmla="*/ 0 h 6327927"/>
              <a:gd name="connsiteX5-35" fmla="*/ 0 w 6039853"/>
              <a:gd name="connsiteY5-36" fmla="*/ 0 h 6327927"/>
              <a:gd name="connsiteX0-37" fmla="*/ 0 w 6039853"/>
              <a:gd name="connsiteY0-38" fmla="*/ 0 h 6354071"/>
              <a:gd name="connsiteX1-39" fmla="*/ 2502569 w 6039853"/>
              <a:gd name="connsiteY1-40" fmla="*/ 1925053 h 6354071"/>
              <a:gd name="connsiteX2-41" fmla="*/ 2839453 w 6039853"/>
              <a:gd name="connsiteY2-42" fmla="*/ 4932948 h 6354071"/>
              <a:gd name="connsiteX3-43" fmla="*/ 6039853 w 6039853"/>
              <a:gd name="connsiteY3-44" fmla="*/ 6304548 h 6354071"/>
              <a:gd name="connsiteX4-45" fmla="*/ 5967664 w 6039853"/>
              <a:gd name="connsiteY4-46" fmla="*/ 0 h 6354071"/>
              <a:gd name="connsiteX5-47" fmla="*/ 0 w 6039853"/>
              <a:gd name="connsiteY5-48" fmla="*/ 0 h 6354071"/>
              <a:gd name="connsiteX0-49" fmla="*/ 0 w 6039853"/>
              <a:gd name="connsiteY0-50" fmla="*/ 0 h 6354071"/>
              <a:gd name="connsiteX1-51" fmla="*/ 2502569 w 6039853"/>
              <a:gd name="connsiteY1-52" fmla="*/ 1925053 h 6354071"/>
              <a:gd name="connsiteX2-53" fmla="*/ 2839453 w 6039853"/>
              <a:gd name="connsiteY2-54" fmla="*/ 4932948 h 6354071"/>
              <a:gd name="connsiteX3-55" fmla="*/ 6039853 w 6039853"/>
              <a:gd name="connsiteY3-56" fmla="*/ 6304548 h 6354071"/>
              <a:gd name="connsiteX4-57" fmla="*/ 6005764 w 6039853"/>
              <a:gd name="connsiteY4-58" fmla="*/ 0 h 6354071"/>
              <a:gd name="connsiteX5-59" fmla="*/ 0 w 6039853"/>
              <a:gd name="connsiteY5-60" fmla="*/ 0 h 6354071"/>
              <a:gd name="connsiteX0-61" fmla="*/ 0 w 6005764"/>
              <a:gd name="connsiteY0-62" fmla="*/ 0 h 6290613"/>
              <a:gd name="connsiteX1-63" fmla="*/ 2502569 w 6005764"/>
              <a:gd name="connsiteY1-64" fmla="*/ 1925053 h 6290613"/>
              <a:gd name="connsiteX2-65" fmla="*/ 2839453 w 6005764"/>
              <a:gd name="connsiteY2-66" fmla="*/ 4932948 h 6290613"/>
              <a:gd name="connsiteX3-67" fmla="*/ 6001753 w 6005764"/>
              <a:gd name="connsiteY3-68" fmla="*/ 6266448 h 6290613"/>
              <a:gd name="connsiteX4-69" fmla="*/ 6005764 w 6005764"/>
              <a:gd name="connsiteY4-70" fmla="*/ 0 h 6290613"/>
              <a:gd name="connsiteX5-71" fmla="*/ 0 w 6005764"/>
              <a:gd name="connsiteY5-72" fmla="*/ 0 h 6290613"/>
              <a:gd name="connsiteX0-73" fmla="*/ 0 w 6005764"/>
              <a:gd name="connsiteY0-74" fmla="*/ 0 h 6300010"/>
              <a:gd name="connsiteX1-75" fmla="*/ 2502569 w 6005764"/>
              <a:gd name="connsiteY1-76" fmla="*/ 1925053 h 6300010"/>
              <a:gd name="connsiteX2-77" fmla="*/ 2839453 w 6005764"/>
              <a:gd name="connsiteY2-78" fmla="*/ 4932948 h 6300010"/>
              <a:gd name="connsiteX3-79" fmla="*/ 6001753 w 6005764"/>
              <a:gd name="connsiteY3-80" fmla="*/ 6266448 h 6300010"/>
              <a:gd name="connsiteX4-81" fmla="*/ 6005764 w 6005764"/>
              <a:gd name="connsiteY4-82" fmla="*/ 0 h 6300010"/>
              <a:gd name="connsiteX5-83" fmla="*/ 0 w 6005764"/>
              <a:gd name="connsiteY5-84" fmla="*/ 0 h 6300010"/>
              <a:gd name="connsiteX0-85" fmla="*/ 0 w 6005764"/>
              <a:gd name="connsiteY0-86" fmla="*/ 0 h 6301252"/>
              <a:gd name="connsiteX1-87" fmla="*/ 2502569 w 6005764"/>
              <a:gd name="connsiteY1-88" fmla="*/ 1925053 h 6301252"/>
              <a:gd name="connsiteX2-89" fmla="*/ 2839453 w 6005764"/>
              <a:gd name="connsiteY2-90" fmla="*/ 4932948 h 6301252"/>
              <a:gd name="connsiteX3-91" fmla="*/ 6001753 w 6005764"/>
              <a:gd name="connsiteY3-92" fmla="*/ 6266448 h 6301252"/>
              <a:gd name="connsiteX4-93" fmla="*/ 6005764 w 6005764"/>
              <a:gd name="connsiteY4-94" fmla="*/ 0 h 6301252"/>
              <a:gd name="connsiteX5-95" fmla="*/ 0 w 6005764"/>
              <a:gd name="connsiteY5-96" fmla="*/ 0 h 6301252"/>
              <a:gd name="connsiteX0-97" fmla="*/ 0 w 6005764"/>
              <a:gd name="connsiteY0-98" fmla="*/ 0 h 6328404"/>
              <a:gd name="connsiteX1-99" fmla="*/ 2502569 w 6005764"/>
              <a:gd name="connsiteY1-100" fmla="*/ 1925053 h 6328404"/>
              <a:gd name="connsiteX2-101" fmla="*/ 2839453 w 6005764"/>
              <a:gd name="connsiteY2-102" fmla="*/ 4932948 h 6328404"/>
              <a:gd name="connsiteX3-103" fmla="*/ 6001753 w 6005764"/>
              <a:gd name="connsiteY3-104" fmla="*/ 6266448 h 6328404"/>
              <a:gd name="connsiteX4-105" fmla="*/ 6005764 w 6005764"/>
              <a:gd name="connsiteY4-106" fmla="*/ 0 h 6328404"/>
              <a:gd name="connsiteX5-107" fmla="*/ 0 w 6005764"/>
              <a:gd name="connsiteY5-108" fmla="*/ 0 h 6328404"/>
              <a:gd name="connsiteX0-109" fmla="*/ 0 w 6005764"/>
              <a:gd name="connsiteY0-110" fmla="*/ 0 h 6321734"/>
              <a:gd name="connsiteX1-111" fmla="*/ 2502569 w 6005764"/>
              <a:gd name="connsiteY1-112" fmla="*/ 1925053 h 6321734"/>
              <a:gd name="connsiteX2-113" fmla="*/ 3273143 w 6005764"/>
              <a:gd name="connsiteY2-114" fmla="*/ 4856415 h 6321734"/>
              <a:gd name="connsiteX3-115" fmla="*/ 6001753 w 6005764"/>
              <a:gd name="connsiteY3-116" fmla="*/ 6266448 h 6321734"/>
              <a:gd name="connsiteX4-117" fmla="*/ 6005764 w 6005764"/>
              <a:gd name="connsiteY4-118" fmla="*/ 0 h 6321734"/>
              <a:gd name="connsiteX5-119" fmla="*/ 0 w 6005764"/>
              <a:gd name="connsiteY5-120" fmla="*/ 0 h 6321734"/>
              <a:gd name="connsiteX0-121" fmla="*/ 0 w 6005764"/>
              <a:gd name="connsiteY0-122" fmla="*/ 0 h 6312022"/>
              <a:gd name="connsiteX1-123" fmla="*/ 2502569 w 6005764"/>
              <a:gd name="connsiteY1-124" fmla="*/ 1925053 h 6312022"/>
              <a:gd name="connsiteX2-125" fmla="*/ 3273143 w 6005764"/>
              <a:gd name="connsiteY2-126" fmla="*/ 4856415 h 6312022"/>
              <a:gd name="connsiteX3-127" fmla="*/ 6001753 w 6005764"/>
              <a:gd name="connsiteY3-128" fmla="*/ 6266448 h 6312022"/>
              <a:gd name="connsiteX4-129" fmla="*/ 6005764 w 6005764"/>
              <a:gd name="connsiteY4-130" fmla="*/ 0 h 6312022"/>
              <a:gd name="connsiteX5-131" fmla="*/ 0 w 6005764"/>
              <a:gd name="connsiteY5-132" fmla="*/ 0 h 6312022"/>
              <a:gd name="connsiteX0-133" fmla="*/ 0 w 6005764"/>
              <a:gd name="connsiteY0-134" fmla="*/ 0 h 6312023"/>
              <a:gd name="connsiteX1-135" fmla="*/ 2502569 w 6005764"/>
              <a:gd name="connsiteY1-136" fmla="*/ 1925053 h 6312023"/>
              <a:gd name="connsiteX2-137" fmla="*/ 3145587 w 6005764"/>
              <a:gd name="connsiteY2-138" fmla="*/ 4856415 h 6312023"/>
              <a:gd name="connsiteX3-139" fmla="*/ 6001753 w 6005764"/>
              <a:gd name="connsiteY3-140" fmla="*/ 6266448 h 6312023"/>
              <a:gd name="connsiteX4-141" fmla="*/ 6005764 w 6005764"/>
              <a:gd name="connsiteY4-142" fmla="*/ 0 h 6312023"/>
              <a:gd name="connsiteX5-143" fmla="*/ 0 w 6005764"/>
              <a:gd name="connsiteY5-144" fmla="*/ 0 h 6312023"/>
              <a:gd name="connsiteX0-145" fmla="*/ 0 w 6005764"/>
              <a:gd name="connsiteY0-146" fmla="*/ 0 h 6318150"/>
              <a:gd name="connsiteX1-147" fmla="*/ 2502569 w 6005764"/>
              <a:gd name="connsiteY1-148" fmla="*/ 1925053 h 6318150"/>
              <a:gd name="connsiteX2-149" fmla="*/ 3145587 w 6005764"/>
              <a:gd name="connsiteY2-150" fmla="*/ 4856415 h 6318150"/>
              <a:gd name="connsiteX3-151" fmla="*/ 6001753 w 6005764"/>
              <a:gd name="connsiteY3-152" fmla="*/ 6266448 h 6318150"/>
              <a:gd name="connsiteX4-153" fmla="*/ 6005764 w 6005764"/>
              <a:gd name="connsiteY4-154" fmla="*/ 0 h 6318150"/>
              <a:gd name="connsiteX5-155" fmla="*/ 0 w 6005764"/>
              <a:gd name="connsiteY5-156" fmla="*/ 0 h 631815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6005764" h="6318150">
                <a:moveTo>
                  <a:pt x="0" y="0"/>
                </a:moveTo>
                <a:cubicBezTo>
                  <a:pt x="66174" y="1417720"/>
                  <a:pt x="1978305" y="1115651"/>
                  <a:pt x="2502569" y="1925053"/>
                </a:cubicBezTo>
                <a:cubicBezTo>
                  <a:pt x="3026834" y="2734456"/>
                  <a:pt x="2714790" y="3661059"/>
                  <a:pt x="3145587" y="4856415"/>
                </a:cubicBezTo>
                <a:cubicBezTo>
                  <a:pt x="3576384" y="6051771"/>
                  <a:pt x="4643187" y="6477001"/>
                  <a:pt x="6001753" y="6266448"/>
                </a:cubicBezTo>
                <a:lnTo>
                  <a:pt x="6005764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rgbClr val="09207D">
                  <a:alpha val="17000"/>
                </a:srgbClr>
              </a:gs>
            </a:gsLst>
            <a:lin ang="9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4" name="Freeform: Shape 16"/>
          <p:cNvSpPr/>
          <p:nvPr/>
        </p:nvSpPr>
        <p:spPr>
          <a:xfrm flipH="1">
            <a:off x="-2" y="90"/>
            <a:ext cx="345889" cy="1102443"/>
          </a:xfrm>
          <a:custGeom>
            <a:avLst/>
            <a:gdLst>
              <a:gd name="connsiteX0" fmla="*/ 2561234 w 2585297"/>
              <a:gd name="connsiteY0" fmla="*/ 0 h 6906127"/>
              <a:gd name="connsiteX1" fmla="*/ 780560 w 2585297"/>
              <a:gd name="connsiteY1" fmla="*/ 1852863 h 6906127"/>
              <a:gd name="connsiteX2" fmla="*/ 82728 w 2585297"/>
              <a:gd name="connsiteY2" fmla="*/ 4932948 h 6906127"/>
              <a:gd name="connsiteX3" fmla="*/ 2585297 w 2585297"/>
              <a:gd name="connsiteY3" fmla="*/ 6906127 h 6906127"/>
              <a:gd name="connsiteX4" fmla="*/ 2561234 w 2585297"/>
              <a:gd name="connsiteY4" fmla="*/ 0 h 6906127"/>
              <a:gd name="connsiteX0-1" fmla="*/ 2561234 w 2585297"/>
              <a:gd name="connsiteY0-2" fmla="*/ 10370 h 6916497"/>
              <a:gd name="connsiteX1-3" fmla="*/ 780560 w 2585297"/>
              <a:gd name="connsiteY1-4" fmla="*/ 1863233 h 6916497"/>
              <a:gd name="connsiteX2-5" fmla="*/ 82728 w 2585297"/>
              <a:gd name="connsiteY2-6" fmla="*/ 4943318 h 6916497"/>
              <a:gd name="connsiteX3-7" fmla="*/ 2585297 w 2585297"/>
              <a:gd name="connsiteY3-8" fmla="*/ 6916497 h 6916497"/>
              <a:gd name="connsiteX4-9" fmla="*/ 2561234 w 2585297"/>
              <a:gd name="connsiteY4-10" fmla="*/ 10370 h 6916497"/>
              <a:gd name="connsiteX0-11" fmla="*/ 2547392 w 2571455"/>
              <a:gd name="connsiteY0-12" fmla="*/ 8277 h 6914404"/>
              <a:gd name="connsiteX1-13" fmla="*/ 938168 w 2571455"/>
              <a:gd name="connsiteY1-14" fmla="*/ 2184990 h 6914404"/>
              <a:gd name="connsiteX2-15" fmla="*/ 68886 w 2571455"/>
              <a:gd name="connsiteY2-16" fmla="*/ 4941225 h 6914404"/>
              <a:gd name="connsiteX3-17" fmla="*/ 2571455 w 2571455"/>
              <a:gd name="connsiteY3-18" fmla="*/ 6914404 h 6914404"/>
              <a:gd name="connsiteX4-19" fmla="*/ 2547392 w 2571455"/>
              <a:gd name="connsiteY4-20" fmla="*/ 8277 h 6914404"/>
              <a:gd name="connsiteX0-21" fmla="*/ 2594895 w 2618958"/>
              <a:gd name="connsiteY0-22" fmla="*/ 8277 h 6914404"/>
              <a:gd name="connsiteX1-23" fmla="*/ 985671 w 2618958"/>
              <a:gd name="connsiteY1-24" fmla="*/ 2184990 h 6914404"/>
              <a:gd name="connsiteX2-25" fmla="*/ 116389 w 2618958"/>
              <a:gd name="connsiteY2-26" fmla="*/ 4941225 h 6914404"/>
              <a:gd name="connsiteX3-27" fmla="*/ 2618958 w 2618958"/>
              <a:gd name="connsiteY3-28" fmla="*/ 6914404 h 6914404"/>
              <a:gd name="connsiteX4-29" fmla="*/ 2594895 w 2618958"/>
              <a:gd name="connsiteY4-30" fmla="*/ 8277 h 6914404"/>
              <a:gd name="connsiteX0-31" fmla="*/ 2594895 w 2618958"/>
              <a:gd name="connsiteY0-32" fmla="*/ 8277 h 6914404"/>
              <a:gd name="connsiteX1-33" fmla="*/ 985671 w 2618958"/>
              <a:gd name="connsiteY1-34" fmla="*/ 2184990 h 6914404"/>
              <a:gd name="connsiteX2-35" fmla="*/ 116389 w 2618958"/>
              <a:gd name="connsiteY2-36" fmla="*/ 4941225 h 6914404"/>
              <a:gd name="connsiteX3-37" fmla="*/ 2618958 w 2618958"/>
              <a:gd name="connsiteY3-38" fmla="*/ 6914404 h 6914404"/>
              <a:gd name="connsiteX4-39" fmla="*/ 2594895 w 2618958"/>
              <a:gd name="connsiteY4-40" fmla="*/ 8277 h 6914404"/>
              <a:gd name="connsiteX0-41" fmla="*/ 2594895 w 2618958"/>
              <a:gd name="connsiteY0-42" fmla="*/ 8277 h 6914404"/>
              <a:gd name="connsiteX1-43" fmla="*/ 985671 w 2618958"/>
              <a:gd name="connsiteY1-44" fmla="*/ 2184990 h 6914404"/>
              <a:gd name="connsiteX2-45" fmla="*/ 116389 w 2618958"/>
              <a:gd name="connsiteY2-46" fmla="*/ 4941225 h 6914404"/>
              <a:gd name="connsiteX3-47" fmla="*/ 2618958 w 2618958"/>
              <a:gd name="connsiteY3-48" fmla="*/ 6914404 h 6914404"/>
              <a:gd name="connsiteX4-49" fmla="*/ 2594895 w 2618958"/>
              <a:gd name="connsiteY4-50" fmla="*/ 8277 h 6914404"/>
              <a:gd name="connsiteX0-51" fmla="*/ 2594895 w 2618958"/>
              <a:gd name="connsiteY0-52" fmla="*/ 8277 h 6914404"/>
              <a:gd name="connsiteX1-53" fmla="*/ 985671 w 2618958"/>
              <a:gd name="connsiteY1-54" fmla="*/ 2184990 h 6914404"/>
              <a:gd name="connsiteX2-55" fmla="*/ 116389 w 2618958"/>
              <a:gd name="connsiteY2-56" fmla="*/ 4941225 h 6914404"/>
              <a:gd name="connsiteX3-57" fmla="*/ 2618958 w 2618958"/>
              <a:gd name="connsiteY3-58" fmla="*/ 6914404 h 6914404"/>
              <a:gd name="connsiteX4-59" fmla="*/ 2594895 w 2618958"/>
              <a:gd name="connsiteY4-60" fmla="*/ 8277 h 6914404"/>
              <a:gd name="connsiteX0-61" fmla="*/ 2517149 w 2541212"/>
              <a:gd name="connsiteY0-62" fmla="*/ 8277 h 6914404"/>
              <a:gd name="connsiteX1-63" fmla="*/ 907925 w 2541212"/>
              <a:gd name="connsiteY1-64" fmla="*/ 2184990 h 6914404"/>
              <a:gd name="connsiteX2-65" fmla="*/ 38643 w 2541212"/>
              <a:gd name="connsiteY2-66" fmla="*/ 4941225 h 6914404"/>
              <a:gd name="connsiteX3-67" fmla="*/ 2541212 w 2541212"/>
              <a:gd name="connsiteY3-68" fmla="*/ 6914404 h 6914404"/>
              <a:gd name="connsiteX4-69" fmla="*/ 2517149 w 2541212"/>
              <a:gd name="connsiteY4-70" fmla="*/ 8277 h 691440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541212" h="6914404">
                <a:moveTo>
                  <a:pt x="2517149" y="8277"/>
                </a:moveTo>
                <a:cubicBezTo>
                  <a:pt x="614154" y="-124071"/>
                  <a:pt x="1321009" y="1362832"/>
                  <a:pt x="907925" y="2184990"/>
                </a:cubicBezTo>
                <a:cubicBezTo>
                  <a:pt x="494841" y="3007148"/>
                  <a:pt x="-166896" y="3508464"/>
                  <a:pt x="38643" y="4941225"/>
                </a:cubicBezTo>
                <a:cubicBezTo>
                  <a:pt x="358482" y="6183486"/>
                  <a:pt x="1573672" y="6806120"/>
                  <a:pt x="2541212" y="6914404"/>
                </a:cubicBezTo>
                <a:lnTo>
                  <a:pt x="2517149" y="8277"/>
                </a:lnTo>
                <a:close/>
              </a:path>
            </a:pathLst>
          </a:custGeom>
          <a:gradFill>
            <a:gsLst>
              <a:gs pos="2000">
                <a:schemeClr val="accent1">
                  <a:alpha val="79000"/>
                </a:schemeClr>
              </a:gs>
              <a:gs pos="100000">
                <a:srgbClr val="09207D">
                  <a:alpha val="18000"/>
                </a:srgbClr>
              </a:gs>
            </a:gsLst>
            <a:path path="circle">
              <a:fillToRect l="50000" t="-80000" r="50000" b="18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5" name="文本框 24"/>
          <p:cNvSpPr txBox="1"/>
          <p:nvPr/>
        </p:nvSpPr>
        <p:spPr>
          <a:xfrm>
            <a:off x="615814" y="301337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gradFill>
                  <a:gsLst>
                    <a:gs pos="53000">
                      <a:srgbClr val="09207D"/>
                    </a:gs>
                    <a:gs pos="100000">
                      <a:srgbClr val="09207D"/>
                    </a:gs>
                  </a:gsLst>
                  <a:lin ang="5400000" scaled="0"/>
                </a:gradFill>
                <a:latin typeface="字魂105号-简雅黑" panose="00000500000000000000" pitchFamily="2" charset="-122"/>
                <a:ea typeface="字魂105号-简雅黑" panose="00000500000000000000" pitchFamily="2" charset="-122"/>
              </a:rPr>
              <a:t>点击添加标题</a:t>
            </a:r>
            <a:endParaRPr lang="zh-CN" altLang="en-US" sz="2400" dirty="0">
              <a:gradFill>
                <a:gsLst>
                  <a:gs pos="53000">
                    <a:srgbClr val="09207D"/>
                  </a:gs>
                  <a:gs pos="100000">
                    <a:srgbClr val="09207D"/>
                  </a:gs>
                </a:gsLst>
                <a:lin ang="5400000" scaled="0"/>
              </a:gradFill>
              <a:latin typeface="字魂105号-简雅黑" panose="00000500000000000000" pitchFamily="2" charset="-122"/>
              <a:ea typeface="字魂105号-简雅黑" panose="00000500000000000000" pitchFamily="2" charset="-122"/>
            </a:endParaRPr>
          </a:p>
        </p:txBody>
      </p:sp>
      <p:grpSp>
        <p:nvGrpSpPr>
          <p:cNvPr id="52" name="组合 51"/>
          <p:cNvGrpSpPr/>
          <p:nvPr/>
        </p:nvGrpSpPr>
        <p:grpSpPr>
          <a:xfrm>
            <a:off x="615814" y="1093176"/>
            <a:ext cx="10867974" cy="1150573"/>
            <a:chOff x="615814" y="1093176"/>
            <a:chExt cx="10867974" cy="1150573"/>
          </a:xfrm>
        </p:grpSpPr>
        <p:sp>
          <p:nvSpPr>
            <p:cNvPr id="28" name="MH_Text_1"/>
            <p:cNvSpPr/>
            <p:nvPr>
              <p:custDataLst>
                <p:tags r:id="rId1"/>
              </p:custDataLst>
            </p:nvPr>
          </p:nvSpPr>
          <p:spPr>
            <a:xfrm>
              <a:off x="4025692" y="1146314"/>
              <a:ext cx="2921000" cy="485775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762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tIns="0" bIns="0" anchor="ctr">
              <a:normAutofit/>
            </a:bodyPr>
            <a:lstStyle/>
            <a:p>
              <a:pPr algn="ctr">
                <a:lnSpc>
                  <a:spcPct val="130000"/>
                </a:lnSpc>
                <a:defRPr/>
              </a:pPr>
              <a:r>
                <a:rPr lang="zh-CN" altLang="en-US" sz="1600" kern="0" dirty="0">
                  <a:solidFill>
                    <a:srgbClr val="4F4F4F"/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</a:rPr>
                <a:t>关键词</a:t>
              </a:r>
              <a:r>
                <a:rPr lang="en-US" altLang="zh-CN" sz="1600" kern="0" dirty="0">
                  <a:solidFill>
                    <a:srgbClr val="4F4F4F"/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</a:rPr>
                <a:t>/</a:t>
              </a:r>
              <a:r>
                <a:rPr lang="zh-CN" altLang="en-US" sz="1600" kern="0" dirty="0">
                  <a:solidFill>
                    <a:srgbClr val="4F4F4F"/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</a:rPr>
                <a:t>关键词</a:t>
              </a:r>
              <a:r>
                <a:rPr lang="en-US" altLang="zh-CN" sz="1600" kern="0" dirty="0">
                  <a:solidFill>
                    <a:srgbClr val="4F4F4F"/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</a:rPr>
                <a:t>/</a:t>
              </a:r>
              <a:r>
                <a:rPr lang="zh-CN" altLang="en-US" sz="1600" kern="0" dirty="0">
                  <a:solidFill>
                    <a:srgbClr val="4F4F4F"/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</a:rPr>
                <a:t>关键词</a:t>
              </a:r>
              <a:endParaRPr lang="zh-CN" altLang="en-US" sz="1600" kern="0" dirty="0">
                <a:solidFill>
                  <a:srgbClr val="4F4F4F"/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</a:endParaRPr>
            </a:p>
          </p:txBody>
        </p:sp>
        <p:grpSp>
          <p:nvGrpSpPr>
            <p:cNvPr id="29" name="组合 28"/>
            <p:cNvGrpSpPr/>
            <p:nvPr/>
          </p:nvGrpSpPr>
          <p:grpSpPr>
            <a:xfrm>
              <a:off x="615814" y="1093176"/>
              <a:ext cx="592065" cy="593163"/>
              <a:chOff x="2976563" y="2160588"/>
              <a:chExt cx="855662" cy="857250"/>
            </a:xfrm>
          </p:grpSpPr>
          <p:sp>
            <p:nvSpPr>
              <p:cNvPr id="30" name="MH_Other_1"/>
              <p:cNvSpPr/>
              <p:nvPr>
                <p:custDataLst>
                  <p:tags r:id="rId2"/>
                </p:custDataLst>
              </p:nvPr>
            </p:nvSpPr>
            <p:spPr>
              <a:xfrm>
                <a:off x="2976563" y="2160588"/>
                <a:ext cx="855662" cy="857250"/>
              </a:xfrm>
              <a:prstGeom prst="ellipse">
                <a:avLst/>
              </a:prstGeom>
              <a:solidFill>
                <a:srgbClr val="09207D"/>
              </a:solidFill>
              <a:ln w="6350" cap="flat" cmpd="sng" algn="ctr">
                <a:noFill/>
                <a:prstDash val="solid"/>
              </a:ln>
              <a:effectLst/>
            </p:spPr>
            <p:txBody>
              <a:bodyPr lIns="0" tIns="0" rIns="0" bIns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r>
                  <a:rPr lang="en-US" altLang="zh-CN" b="1" kern="0" dirty="0">
                    <a:solidFill>
                      <a:srgbClr val="FFFFFF"/>
                    </a:solidFill>
                    <a:latin typeface="字魂105号-简雅黑" panose="00000500000000000000" pitchFamily="2" charset="-122"/>
                    <a:ea typeface="字魂105号-简雅黑" panose="00000500000000000000" pitchFamily="2" charset="-122"/>
                  </a:rPr>
                  <a:t>01</a:t>
                </a:r>
                <a:endParaRPr lang="zh-CN" altLang="en-US" b="1" kern="0" dirty="0">
                  <a:solidFill>
                    <a:srgbClr val="FFFFFF"/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</a:endParaRPr>
              </a:p>
            </p:txBody>
          </p:sp>
          <p:sp>
            <p:nvSpPr>
              <p:cNvPr id="31" name="MH_Other_2"/>
              <p:cNvSpPr/>
              <p:nvPr>
                <p:custDataLst>
                  <p:tags r:id="rId3"/>
                </p:custDataLst>
              </p:nvPr>
            </p:nvSpPr>
            <p:spPr bwMode="auto">
              <a:xfrm rot="-5400000">
                <a:off x="3259138" y="2019301"/>
                <a:ext cx="288925" cy="622300"/>
              </a:xfrm>
              <a:custGeom>
                <a:avLst/>
                <a:gdLst>
                  <a:gd name="T0" fmla="*/ 375 w 271746"/>
                  <a:gd name="T1" fmla="*/ 798142 h 585994"/>
                  <a:gd name="T2" fmla="*/ 192904 w 271746"/>
                  <a:gd name="T3" fmla="*/ 96 h 585994"/>
                  <a:gd name="T4" fmla="*/ 770062 w 271746"/>
                  <a:gd name="T5" fmla="*/ 844488 h 585994"/>
                  <a:gd name="T6" fmla="*/ 199652 w 271746"/>
                  <a:gd name="T7" fmla="*/ 1629290 h 585994"/>
                  <a:gd name="T8" fmla="*/ 375 w 271746"/>
                  <a:gd name="T9" fmla="*/ 798142 h 58599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71746" h="585994">
                    <a:moveTo>
                      <a:pt x="133" y="287054"/>
                    </a:moveTo>
                    <a:cubicBezTo>
                      <a:pt x="2117" y="156057"/>
                      <a:pt x="10899" y="-2743"/>
                      <a:pt x="68074" y="35"/>
                    </a:cubicBezTo>
                    <a:cubicBezTo>
                      <a:pt x="125249" y="2813"/>
                      <a:pt x="271846" y="127496"/>
                      <a:pt x="271746" y="303723"/>
                    </a:cubicBezTo>
                    <a:cubicBezTo>
                      <a:pt x="271643" y="484729"/>
                      <a:pt x="122868" y="583993"/>
                      <a:pt x="70455" y="585977"/>
                    </a:cubicBezTo>
                    <a:cubicBezTo>
                      <a:pt x="18042" y="587961"/>
                      <a:pt x="-1851" y="418051"/>
                      <a:pt x="133" y="287054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FFFFFF"/>
                  </a:gs>
                  <a:gs pos="100000">
                    <a:srgbClr val="FFFFFF">
                      <a:alpha val="0"/>
                    </a:srgbClr>
                  </a:gs>
                </a:gsLst>
                <a:lin ang="1080000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 sz="1200">
                  <a:latin typeface="字魂105号-简雅黑" panose="00000500000000000000" pitchFamily="2" charset="-122"/>
                  <a:ea typeface="字魂105号-简雅黑" panose="00000500000000000000" pitchFamily="2" charset="-122"/>
                </a:endParaRPr>
              </a:p>
            </p:txBody>
          </p:sp>
        </p:grpSp>
        <p:sp>
          <p:nvSpPr>
            <p:cNvPr id="32" name="MH_SubTitle_1"/>
            <p:cNvSpPr/>
            <p:nvPr>
              <p:custDataLst>
                <p:tags r:id="rId4"/>
              </p:custDataLst>
            </p:nvPr>
          </p:nvSpPr>
          <p:spPr>
            <a:xfrm>
              <a:off x="1309480" y="1130438"/>
              <a:ext cx="3108325" cy="515938"/>
            </a:xfrm>
            <a:custGeom>
              <a:avLst/>
              <a:gdLst>
                <a:gd name="connsiteX0" fmla="*/ 1 w 3107636"/>
                <a:gd name="connsiteY0" fmla="*/ 0 h 516162"/>
                <a:gd name="connsiteX1" fmla="*/ 2849555 w 3107636"/>
                <a:gd name="connsiteY1" fmla="*/ 0 h 516162"/>
                <a:gd name="connsiteX2" fmla="*/ 3107636 w 3107636"/>
                <a:gd name="connsiteY2" fmla="*/ 258081 h 516162"/>
                <a:gd name="connsiteX3" fmla="*/ 3107635 w 3107636"/>
                <a:gd name="connsiteY3" fmla="*/ 258081 h 516162"/>
                <a:gd name="connsiteX4" fmla="*/ 2849554 w 3107636"/>
                <a:gd name="connsiteY4" fmla="*/ 516162 h 516162"/>
                <a:gd name="connsiteX5" fmla="*/ 0 w 3107636"/>
                <a:gd name="connsiteY5" fmla="*/ 516161 h 516162"/>
                <a:gd name="connsiteX6" fmla="*/ 15422 w 3107636"/>
                <a:gd name="connsiteY6" fmla="*/ 497469 h 516162"/>
                <a:gd name="connsiteX7" fmla="*/ 88545 w 3107636"/>
                <a:gd name="connsiteY7" fmla="*/ 258080 h 516162"/>
                <a:gd name="connsiteX8" fmla="*/ 15422 w 3107636"/>
                <a:gd name="connsiteY8" fmla="*/ 18691 h 516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07636" h="516162">
                  <a:moveTo>
                    <a:pt x="1" y="0"/>
                  </a:moveTo>
                  <a:lnTo>
                    <a:pt x="2849555" y="0"/>
                  </a:lnTo>
                  <a:cubicBezTo>
                    <a:pt x="2992089" y="0"/>
                    <a:pt x="3107636" y="115547"/>
                    <a:pt x="3107636" y="258081"/>
                  </a:cubicBezTo>
                  <a:lnTo>
                    <a:pt x="3107635" y="258081"/>
                  </a:lnTo>
                  <a:cubicBezTo>
                    <a:pt x="3107635" y="400615"/>
                    <a:pt x="2992088" y="516162"/>
                    <a:pt x="2849554" y="516162"/>
                  </a:cubicBezTo>
                  <a:lnTo>
                    <a:pt x="0" y="516161"/>
                  </a:lnTo>
                  <a:lnTo>
                    <a:pt x="15422" y="497469"/>
                  </a:lnTo>
                  <a:cubicBezTo>
                    <a:pt x="61588" y="429134"/>
                    <a:pt x="88545" y="346755"/>
                    <a:pt x="88545" y="258080"/>
                  </a:cubicBezTo>
                  <a:cubicBezTo>
                    <a:pt x="88545" y="169405"/>
                    <a:pt x="61588" y="87026"/>
                    <a:pt x="15422" y="18691"/>
                  </a:cubicBezTo>
                  <a:close/>
                </a:path>
              </a:pathLst>
            </a:custGeom>
            <a:solidFill>
              <a:srgbClr val="09207D"/>
            </a:solidFill>
            <a:ln w="762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tIns="0" bIns="0" anchor="ctr">
              <a:normAutofit/>
            </a:bodyPr>
            <a:lstStyle/>
            <a:p>
              <a:pPr algn="ctr">
                <a:lnSpc>
                  <a:spcPct val="130000"/>
                </a:lnSpc>
                <a:defRPr/>
              </a:pPr>
              <a:r>
                <a:rPr lang="zh-CN" altLang="en-US" kern="0" dirty="0">
                  <a:solidFill>
                    <a:srgbClr val="FFFFFF"/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</a:rPr>
                <a:t>在此输入标题名称</a:t>
              </a:r>
              <a:endParaRPr lang="zh-CN" altLang="en-US" kern="0" dirty="0">
                <a:solidFill>
                  <a:srgbClr val="FFFFFF"/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</a:endParaRPr>
            </a:p>
          </p:txBody>
        </p:sp>
        <p:sp>
          <p:nvSpPr>
            <p:cNvPr id="48" name="矩形 47"/>
            <p:cNvSpPr/>
            <p:nvPr/>
          </p:nvSpPr>
          <p:spPr>
            <a:xfrm>
              <a:off x="1309480" y="1720529"/>
              <a:ext cx="10174308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400" dirty="0">
                  <a:solidFill>
                    <a:schemeClr val="bg2">
                      <a:lumMod val="50000"/>
                    </a:schemeClr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  <a:sym typeface="思源黑体 CN Medium" panose="020B0600000000000000" pitchFamily="34" charset="-122"/>
                </a:rPr>
                <a:t>您的内容打在这里，或者通过复制您的文本后，在此框中选择粘贴，并选择只保留文字。您的内容打在这里，或者通过复制您的文本后，在此框中选择粘贴，并选择只保留文字。</a:t>
              </a:r>
              <a:endParaRPr lang="zh-CN" altLang="en-US" sz="14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grpSp>
        <p:nvGrpSpPr>
          <p:cNvPr id="53" name="组合 52"/>
          <p:cNvGrpSpPr/>
          <p:nvPr/>
        </p:nvGrpSpPr>
        <p:grpSpPr>
          <a:xfrm>
            <a:off x="615814" y="2452820"/>
            <a:ext cx="10867974" cy="1157751"/>
            <a:chOff x="615814" y="2452820"/>
            <a:chExt cx="10867974" cy="1157751"/>
          </a:xfrm>
        </p:grpSpPr>
        <p:sp>
          <p:nvSpPr>
            <p:cNvPr id="33" name="MH_Text_2"/>
            <p:cNvSpPr/>
            <p:nvPr>
              <p:custDataLst>
                <p:tags r:id="rId5"/>
              </p:custDataLst>
            </p:nvPr>
          </p:nvSpPr>
          <p:spPr>
            <a:xfrm>
              <a:off x="4025692" y="2507309"/>
              <a:ext cx="2921000" cy="485775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40000"/>
                <a:lumOff val="60000"/>
              </a:schemeClr>
            </a:solidFill>
            <a:ln w="762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tIns="0" bIns="0" anchor="ctr">
              <a:normAutofit/>
            </a:bodyPr>
            <a:lstStyle/>
            <a:p>
              <a:pPr algn="ctr">
                <a:lnSpc>
                  <a:spcPct val="130000"/>
                </a:lnSpc>
                <a:defRPr/>
              </a:pPr>
              <a:r>
                <a:rPr lang="zh-CN" altLang="en-US" sz="1600" kern="0" dirty="0">
                  <a:solidFill>
                    <a:srgbClr val="4F4F4F"/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</a:rPr>
                <a:t>关键词</a:t>
              </a:r>
              <a:r>
                <a:rPr lang="en-US" altLang="zh-CN" sz="1600" kern="0" dirty="0">
                  <a:solidFill>
                    <a:srgbClr val="4F4F4F"/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</a:rPr>
                <a:t>/</a:t>
              </a:r>
              <a:r>
                <a:rPr lang="zh-CN" altLang="en-US" sz="1600" kern="0" dirty="0">
                  <a:solidFill>
                    <a:srgbClr val="4F4F4F"/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</a:rPr>
                <a:t>关键词</a:t>
              </a:r>
              <a:r>
                <a:rPr lang="en-US" altLang="zh-CN" sz="1600" kern="0" dirty="0">
                  <a:solidFill>
                    <a:srgbClr val="4F4F4F"/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</a:rPr>
                <a:t>/</a:t>
              </a:r>
              <a:r>
                <a:rPr lang="zh-CN" altLang="en-US" sz="1600" kern="0" dirty="0">
                  <a:solidFill>
                    <a:srgbClr val="4F4F4F"/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</a:rPr>
                <a:t>关键词</a:t>
              </a:r>
              <a:endParaRPr lang="zh-CN" altLang="en-US" sz="1600" kern="0" dirty="0">
                <a:solidFill>
                  <a:srgbClr val="4F4F4F"/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</a:endParaRPr>
            </a:p>
          </p:txBody>
        </p:sp>
        <p:sp>
          <p:nvSpPr>
            <p:cNvPr id="34" name="MH_SubTitle_2"/>
            <p:cNvSpPr/>
            <p:nvPr>
              <p:custDataLst>
                <p:tags r:id="rId6"/>
              </p:custDataLst>
            </p:nvPr>
          </p:nvSpPr>
          <p:spPr>
            <a:xfrm>
              <a:off x="1309480" y="2491433"/>
              <a:ext cx="3108325" cy="515938"/>
            </a:xfrm>
            <a:custGeom>
              <a:avLst/>
              <a:gdLst>
                <a:gd name="connsiteX0" fmla="*/ 1 w 3107636"/>
                <a:gd name="connsiteY0" fmla="*/ 0 h 516162"/>
                <a:gd name="connsiteX1" fmla="*/ 2849555 w 3107636"/>
                <a:gd name="connsiteY1" fmla="*/ 0 h 516162"/>
                <a:gd name="connsiteX2" fmla="*/ 3107636 w 3107636"/>
                <a:gd name="connsiteY2" fmla="*/ 258081 h 516162"/>
                <a:gd name="connsiteX3" fmla="*/ 3107635 w 3107636"/>
                <a:gd name="connsiteY3" fmla="*/ 258081 h 516162"/>
                <a:gd name="connsiteX4" fmla="*/ 2849554 w 3107636"/>
                <a:gd name="connsiteY4" fmla="*/ 516162 h 516162"/>
                <a:gd name="connsiteX5" fmla="*/ 0 w 3107636"/>
                <a:gd name="connsiteY5" fmla="*/ 516161 h 516162"/>
                <a:gd name="connsiteX6" fmla="*/ 15422 w 3107636"/>
                <a:gd name="connsiteY6" fmla="*/ 497469 h 516162"/>
                <a:gd name="connsiteX7" fmla="*/ 88545 w 3107636"/>
                <a:gd name="connsiteY7" fmla="*/ 258080 h 516162"/>
                <a:gd name="connsiteX8" fmla="*/ 15422 w 3107636"/>
                <a:gd name="connsiteY8" fmla="*/ 18691 h 516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07636" h="516162">
                  <a:moveTo>
                    <a:pt x="1" y="0"/>
                  </a:moveTo>
                  <a:lnTo>
                    <a:pt x="2849555" y="0"/>
                  </a:lnTo>
                  <a:cubicBezTo>
                    <a:pt x="2992089" y="0"/>
                    <a:pt x="3107636" y="115547"/>
                    <a:pt x="3107636" y="258081"/>
                  </a:cubicBezTo>
                  <a:lnTo>
                    <a:pt x="3107635" y="258081"/>
                  </a:lnTo>
                  <a:cubicBezTo>
                    <a:pt x="3107635" y="400615"/>
                    <a:pt x="2992088" y="516162"/>
                    <a:pt x="2849554" y="516162"/>
                  </a:cubicBezTo>
                  <a:lnTo>
                    <a:pt x="0" y="516161"/>
                  </a:lnTo>
                  <a:lnTo>
                    <a:pt x="15422" y="497469"/>
                  </a:lnTo>
                  <a:cubicBezTo>
                    <a:pt x="61588" y="429134"/>
                    <a:pt x="88545" y="346755"/>
                    <a:pt x="88545" y="258080"/>
                  </a:cubicBezTo>
                  <a:cubicBezTo>
                    <a:pt x="88545" y="169405"/>
                    <a:pt x="61588" y="87026"/>
                    <a:pt x="15422" y="18691"/>
                  </a:cubicBezTo>
                  <a:close/>
                </a:path>
              </a:pathLst>
            </a:custGeom>
            <a:solidFill>
              <a:srgbClr val="09207D"/>
            </a:solidFill>
            <a:ln w="762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tIns="0" bIns="0" anchor="ctr">
              <a:normAutofit/>
            </a:bodyPr>
            <a:lstStyle/>
            <a:p>
              <a:pPr algn="ctr">
                <a:lnSpc>
                  <a:spcPct val="130000"/>
                </a:lnSpc>
                <a:defRPr/>
              </a:pPr>
              <a:r>
                <a:rPr lang="zh-CN" altLang="en-US" kern="0" dirty="0">
                  <a:solidFill>
                    <a:srgbClr val="FFFFFF"/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</a:rPr>
                <a:t>在此输入标题名称</a:t>
              </a:r>
              <a:endParaRPr lang="zh-CN" altLang="en-US" kern="0" dirty="0">
                <a:solidFill>
                  <a:srgbClr val="FFFFFF"/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</a:endParaRPr>
            </a:p>
          </p:txBody>
        </p:sp>
        <p:grpSp>
          <p:nvGrpSpPr>
            <p:cNvPr id="39" name="组合 38"/>
            <p:cNvGrpSpPr/>
            <p:nvPr/>
          </p:nvGrpSpPr>
          <p:grpSpPr>
            <a:xfrm>
              <a:off x="615814" y="2452820"/>
              <a:ext cx="592065" cy="593163"/>
              <a:chOff x="2976563" y="2160588"/>
              <a:chExt cx="855662" cy="857250"/>
            </a:xfrm>
          </p:grpSpPr>
          <p:sp>
            <p:nvSpPr>
              <p:cNvPr id="40" name="MH_Other_1"/>
              <p:cNvSpPr/>
              <p:nvPr>
                <p:custDataLst>
                  <p:tags r:id="rId7"/>
                </p:custDataLst>
              </p:nvPr>
            </p:nvSpPr>
            <p:spPr>
              <a:xfrm>
                <a:off x="2976563" y="2160588"/>
                <a:ext cx="855662" cy="857250"/>
              </a:xfrm>
              <a:prstGeom prst="ellipse">
                <a:avLst/>
              </a:prstGeom>
              <a:solidFill>
                <a:srgbClr val="09207D"/>
              </a:solidFill>
              <a:ln w="6350" cap="flat" cmpd="sng" algn="ctr">
                <a:noFill/>
                <a:prstDash val="solid"/>
              </a:ln>
              <a:effectLst/>
            </p:spPr>
            <p:txBody>
              <a:bodyPr lIns="0" tIns="0" rIns="0" bIns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r>
                  <a:rPr lang="en-US" altLang="zh-CN" b="1" kern="0" dirty="0">
                    <a:solidFill>
                      <a:srgbClr val="FFFFFF"/>
                    </a:solidFill>
                    <a:latin typeface="字魂105号-简雅黑" panose="00000500000000000000" pitchFamily="2" charset="-122"/>
                    <a:ea typeface="字魂105号-简雅黑" panose="00000500000000000000" pitchFamily="2" charset="-122"/>
                  </a:rPr>
                  <a:t>02</a:t>
                </a:r>
                <a:endParaRPr lang="zh-CN" altLang="en-US" b="1" kern="0" dirty="0">
                  <a:solidFill>
                    <a:srgbClr val="FFFFFF"/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</a:endParaRPr>
              </a:p>
            </p:txBody>
          </p:sp>
          <p:sp>
            <p:nvSpPr>
              <p:cNvPr id="41" name="MH_Other_2"/>
              <p:cNvSpPr/>
              <p:nvPr>
                <p:custDataLst>
                  <p:tags r:id="rId8"/>
                </p:custDataLst>
              </p:nvPr>
            </p:nvSpPr>
            <p:spPr bwMode="auto">
              <a:xfrm rot="-5400000">
                <a:off x="3259138" y="2019301"/>
                <a:ext cx="288925" cy="622300"/>
              </a:xfrm>
              <a:custGeom>
                <a:avLst/>
                <a:gdLst>
                  <a:gd name="T0" fmla="*/ 375 w 271746"/>
                  <a:gd name="T1" fmla="*/ 798142 h 585994"/>
                  <a:gd name="T2" fmla="*/ 192904 w 271746"/>
                  <a:gd name="T3" fmla="*/ 96 h 585994"/>
                  <a:gd name="T4" fmla="*/ 770062 w 271746"/>
                  <a:gd name="T5" fmla="*/ 844488 h 585994"/>
                  <a:gd name="T6" fmla="*/ 199652 w 271746"/>
                  <a:gd name="T7" fmla="*/ 1629290 h 585994"/>
                  <a:gd name="T8" fmla="*/ 375 w 271746"/>
                  <a:gd name="T9" fmla="*/ 798142 h 58599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71746" h="585994">
                    <a:moveTo>
                      <a:pt x="133" y="287054"/>
                    </a:moveTo>
                    <a:cubicBezTo>
                      <a:pt x="2117" y="156057"/>
                      <a:pt x="10899" y="-2743"/>
                      <a:pt x="68074" y="35"/>
                    </a:cubicBezTo>
                    <a:cubicBezTo>
                      <a:pt x="125249" y="2813"/>
                      <a:pt x="271846" y="127496"/>
                      <a:pt x="271746" y="303723"/>
                    </a:cubicBezTo>
                    <a:cubicBezTo>
                      <a:pt x="271643" y="484729"/>
                      <a:pt x="122868" y="583993"/>
                      <a:pt x="70455" y="585977"/>
                    </a:cubicBezTo>
                    <a:cubicBezTo>
                      <a:pt x="18042" y="587961"/>
                      <a:pt x="-1851" y="418051"/>
                      <a:pt x="133" y="287054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FFFFFF"/>
                  </a:gs>
                  <a:gs pos="100000">
                    <a:srgbClr val="FFFFFF">
                      <a:alpha val="0"/>
                    </a:srgbClr>
                  </a:gs>
                </a:gsLst>
                <a:lin ang="1080000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 sz="1200">
                  <a:latin typeface="字魂105号-简雅黑" panose="00000500000000000000" pitchFamily="2" charset="-122"/>
                  <a:ea typeface="字魂105号-简雅黑" panose="00000500000000000000" pitchFamily="2" charset="-122"/>
                </a:endParaRPr>
              </a:p>
            </p:txBody>
          </p:sp>
        </p:grpSp>
        <p:sp>
          <p:nvSpPr>
            <p:cNvPr id="49" name="矩形 48"/>
            <p:cNvSpPr/>
            <p:nvPr/>
          </p:nvSpPr>
          <p:spPr>
            <a:xfrm>
              <a:off x="1309480" y="3087351"/>
              <a:ext cx="10174308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400" dirty="0">
                  <a:solidFill>
                    <a:schemeClr val="bg2">
                      <a:lumMod val="50000"/>
                    </a:schemeClr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  <a:sym typeface="思源黑体 CN Medium" panose="020B0600000000000000" pitchFamily="34" charset="-122"/>
                </a:rPr>
                <a:t>您的内容打在这里，或者通过复制您的文本后，在此框中选择粘贴，并选择只保留文字。您的内容打在这里，或者通过复制您的文本后，在此框中选择粘贴，并选择只保留文字。</a:t>
              </a:r>
              <a:endParaRPr lang="zh-CN" altLang="en-US" sz="14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grpSp>
        <p:nvGrpSpPr>
          <p:cNvPr id="54" name="组合 53"/>
          <p:cNvGrpSpPr/>
          <p:nvPr/>
        </p:nvGrpSpPr>
        <p:grpSpPr>
          <a:xfrm>
            <a:off x="615814" y="3772363"/>
            <a:ext cx="10867974" cy="1171834"/>
            <a:chOff x="615814" y="3772363"/>
            <a:chExt cx="10867974" cy="1171834"/>
          </a:xfrm>
        </p:grpSpPr>
        <p:sp>
          <p:nvSpPr>
            <p:cNvPr id="35" name="MH_Text_3"/>
            <p:cNvSpPr/>
            <p:nvPr>
              <p:custDataLst>
                <p:tags r:id="rId9"/>
              </p:custDataLst>
            </p:nvPr>
          </p:nvSpPr>
          <p:spPr>
            <a:xfrm>
              <a:off x="4025692" y="3828340"/>
              <a:ext cx="2921000" cy="485775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40000"/>
                <a:lumOff val="60000"/>
              </a:schemeClr>
            </a:solidFill>
            <a:ln w="762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tIns="0" bIns="0" anchor="ctr">
              <a:normAutofit/>
            </a:bodyPr>
            <a:lstStyle/>
            <a:p>
              <a:pPr algn="ctr">
                <a:lnSpc>
                  <a:spcPct val="130000"/>
                </a:lnSpc>
                <a:defRPr/>
              </a:pPr>
              <a:r>
                <a:rPr lang="zh-CN" altLang="en-US" sz="1600" kern="0" dirty="0">
                  <a:solidFill>
                    <a:srgbClr val="4F4F4F"/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</a:rPr>
                <a:t>关键词</a:t>
              </a:r>
              <a:r>
                <a:rPr lang="en-US" altLang="zh-CN" sz="1600" kern="0" dirty="0">
                  <a:solidFill>
                    <a:srgbClr val="4F4F4F"/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</a:rPr>
                <a:t>/</a:t>
              </a:r>
              <a:r>
                <a:rPr lang="zh-CN" altLang="en-US" sz="1600" kern="0" dirty="0">
                  <a:solidFill>
                    <a:srgbClr val="4F4F4F"/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</a:rPr>
                <a:t>关键词</a:t>
              </a:r>
              <a:r>
                <a:rPr lang="en-US" altLang="zh-CN" sz="1600" kern="0" dirty="0">
                  <a:solidFill>
                    <a:srgbClr val="4F4F4F"/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</a:rPr>
                <a:t>/</a:t>
              </a:r>
              <a:r>
                <a:rPr lang="zh-CN" altLang="en-US" sz="1600" kern="0" dirty="0">
                  <a:solidFill>
                    <a:srgbClr val="4F4F4F"/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</a:rPr>
                <a:t>关键词</a:t>
              </a:r>
              <a:endParaRPr lang="zh-CN" altLang="en-US" sz="1600" kern="0" dirty="0">
                <a:solidFill>
                  <a:srgbClr val="4F4F4F"/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</a:endParaRPr>
            </a:p>
          </p:txBody>
        </p:sp>
        <p:sp>
          <p:nvSpPr>
            <p:cNvPr id="36" name="MH_SubTitle_3"/>
            <p:cNvSpPr/>
            <p:nvPr>
              <p:custDataLst>
                <p:tags r:id="rId10"/>
              </p:custDataLst>
            </p:nvPr>
          </p:nvSpPr>
          <p:spPr>
            <a:xfrm>
              <a:off x="1309480" y="3812464"/>
              <a:ext cx="3108325" cy="515938"/>
            </a:xfrm>
            <a:custGeom>
              <a:avLst/>
              <a:gdLst>
                <a:gd name="connsiteX0" fmla="*/ 1 w 3107636"/>
                <a:gd name="connsiteY0" fmla="*/ 0 h 516162"/>
                <a:gd name="connsiteX1" fmla="*/ 2849555 w 3107636"/>
                <a:gd name="connsiteY1" fmla="*/ 0 h 516162"/>
                <a:gd name="connsiteX2" fmla="*/ 3107636 w 3107636"/>
                <a:gd name="connsiteY2" fmla="*/ 258081 h 516162"/>
                <a:gd name="connsiteX3" fmla="*/ 3107635 w 3107636"/>
                <a:gd name="connsiteY3" fmla="*/ 258081 h 516162"/>
                <a:gd name="connsiteX4" fmla="*/ 2849554 w 3107636"/>
                <a:gd name="connsiteY4" fmla="*/ 516162 h 516162"/>
                <a:gd name="connsiteX5" fmla="*/ 0 w 3107636"/>
                <a:gd name="connsiteY5" fmla="*/ 516161 h 516162"/>
                <a:gd name="connsiteX6" fmla="*/ 15422 w 3107636"/>
                <a:gd name="connsiteY6" fmla="*/ 497469 h 516162"/>
                <a:gd name="connsiteX7" fmla="*/ 88545 w 3107636"/>
                <a:gd name="connsiteY7" fmla="*/ 258080 h 516162"/>
                <a:gd name="connsiteX8" fmla="*/ 15422 w 3107636"/>
                <a:gd name="connsiteY8" fmla="*/ 18691 h 516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07636" h="516162">
                  <a:moveTo>
                    <a:pt x="1" y="0"/>
                  </a:moveTo>
                  <a:lnTo>
                    <a:pt x="2849555" y="0"/>
                  </a:lnTo>
                  <a:cubicBezTo>
                    <a:pt x="2992089" y="0"/>
                    <a:pt x="3107636" y="115547"/>
                    <a:pt x="3107636" y="258081"/>
                  </a:cubicBezTo>
                  <a:lnTo>
                    <a:pt x="3107635" y="258081"/>
                  </a:lnTo>
                  <a:cubicBezTo>
                    <a:pt x="3107635" y="400615"/>
                    <a:pt x="2992088" y="516162"/>
                    <a:pt x="2849554" y="516162"/>
                  </a:cubicBezTo>
                  <a:lnTo>
                    <a:pt x="0" y="516161"/>
                  </a:lnTo>
                  <a:lnTo>
                    <a:pt x="15422" y="497469"/>
                  </a:lnTo>
                  <a:cubicBezTo>
                    <a:pt x="61588" y="429134"/>
                    <a:pt x="88545" y="346755"/>
                    <a:pt x="88545" y="258080"/>
                  </a:cubicBezTo>
                  <a:cubicBezTo>
                    <a:pt x="88545" y="169405"/>
                    <a:pt x="61588" y="87026"/>
                    <a:pt x="15422" y="18691"/>
                  </a:cubicBezTo>
                  <a:close/>
                </a:path>
              </a:pathLst>
            </a:custGeom>
            <a:solidFill>
              <a:srgbClr val="09207D"/>
            </a:solidFill>
            <a:ln w="762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tIns="0" bIns="0" anchor="ctr">
              <a:normAutofit/>
            </a:bodyPr>
            <a:lstStyle/>
            <a:p>
              <a:pPr algn="ctr">
                <a:lnSpc>
                  <a:spcPct val="130000"/>
                </a:lnSpc>
                <a:defRPr/>
              </a:pPr>
              <a:r>
                <a:rPr lang="zh-CN" altLang="en-US" kern="0" dirty="0">
                  <a:solidFill>
                    <a:srgbClr val="FFFFFF"/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</a:rPr>
                <a:t>在此输入标题名称</a:t>
              </a:r>
              <a:endParaRPr lang="zh-CN" altLang="en-US" kern="0" dirty="0">
                <a:solidFill>
                  <a:srgbClr val="FFFFFF"/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</a:endParaRPr>
            </a:p>
          </p:txBody>
        </p:sp>
        <p:grpSp>
          <p:nvGrpSpPr>
            <p:cNvPr id="42" name="组合 41"/>
            <p:cNvGrpSpPr/>
            <p:nvPr/>
          </p:nvGrpSpPr>
          <p:grpSpPr>
            <a:xfrm>
              <a:off x="615814" y="3772363"/>
              <a:ext cx="592065" cy="593163"/>
              <a:chOff x="2976563" y="2160588"/>
              <a:chExt cx="855662" cy="857250"/>
            </a:xfrm>
          </p:grpSpPr>
          <p:sp>
            <p:nvSpPr>
              <p:cNvPr id="43" name="MH_Other_1"/>
              <p:cNvSpPr/>
              <p:nvPr>
                <p:custDataLst>
                  <p:tags r:id="rId11"/>
                </p:custDataLst>
              </p:nvPr>
            </p:nvSpPr>
            <p:spPr>
              <a:xfrm>
                <a:off x="2976563" y="2160588"/>
                <a:ext cx="855662" cy="857250"/>
              </a:xfrm>
              <a:prstGeom prst="ellipse">
                <a:avLst/>
              </a:prstGeom>
              <a:solidFill>
                <a:srgbClr val="09207D"/>
              </a:solidFill>
              <a:ln w="6350" cap="flat" cmpd="sng" algn="ctr">
                <a:noFill/>
                <a:prstDash val="solid"/>
              </a:ln>
              <a:effectLst/>
            </p:spPr>
            <p:txBody>
              <a:bodyPr lIns="0" tIns="0" rIns="0" bIns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r>
                  <a:rPr lang="en-US" altLang="zh-CN" b="1" kern="0" dirty="0">
                    <a:solidFill>
                      <a:srgbClr val="FFFFFF"/>
                    </a:solidFill>
                    <a:latin typeface="字魂105号-简雅黑" panose="00000500000000000000" pitchFamily="2" charset="-122"/>
                    <a:ea typeface="字魂105号-简雅黑" panose="00000500000000000000" pitchFamily="2" charset="-122"/>
                  </a:rPr>
                  <a:t>03</a:t>
                </a:r>
                <a:endParaRPr lang="zh-CN" altLang="en-US" b="1" kern="0" dirty="0">
                  <a:solidFill>
                    <a:srgbClr val="FFFFFF"/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</a:endParaRPr>
              </a:p>
            </p:txBody>
          </p:sp>
          <p:sp>
            <p:nvSpPr>
              <p:cNvPr id="44" name="MH_Other_2"/>
              <p:cNvSpPr/>
              <p:nvPr>
                <p:custDataLst>
                  <p:tags r:id="rId12"/>
                </p:custDataLst>
              </p:nvPr>
            </p:nvSpPr>
            <p:spPr bwMode="auto">
              <a:xfrm rot="-5400000">
                <a:off x="3259138" y="2019301"/>
                <a:ext cx="288925" cy="622300"/>
              </a:xfrm>
              <a:custGeom>
                <a:avLst/>
                <a:gdLst>
                  <a:gd name="T0" fmla="*/ 375 w 271746"/>
                  <a:gd name="T1" fmla="*/ 798142 h 585994"/>
                  <a:gd name="T2" fmla="*/ 192904 w 271746"/>
                  <a:gd name="T3" fmla="*/ 96 h 585994"/>
                  <a:gd name="T4" fmla="*/ 770062 w 271746"/>
                  <a:gd name="T5" fmla="*/ 844488 h 585994"/>
                  <a:gd name="T6" fmla="*/ 199652 w 271746"/>
                  <a:gd name="T7" fmla="*/ 1629290 h 585994"/>
                  <a:gd name="T8" fmla="*/ 375 w 271746"/>
                  <a:gd name="T9" fmla="*/ 798142 h 58599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71746" h="585994">
                    <a:moveTo>
                      <a:pt x="133" y="287054"/>
                    </a:moveTo>
                    <a:cubicBezTo>
                      <a:pt x="2117" y="156057"/>
                      <a:pt x="10899" y="-2743"/>
                      <a:pt x="68074" y="35"/>
                    </a:cubicBezTo>
                    <a:cubicBezTo>
                      <a:pt x="125249" y="2813"/>
                      <a:pt x="271846" y="127496"/>
                      <a:pt x="271746" y="303723"/>
                    </a:cubicBezTo>
                    <a:cubicBezTo>
                      <a:pt x="271643" y="484729"/>
                      <a:pt x="122868" y="583993"/>
                      <a:pt x="70455" y="585977"/>
                    </a:cubicBezTo>
                    <a:cubicBezTo>
                      <a:pt x="18042" y="587961"/>
                      <a:pt x="-1851" y="418051"/>
                      <a:pt x="133" y="287054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FFFFFF"/>
                  </a:gs>
                  <a:gs pos="100000">
                    <a:srgbClr val="FFFFFF">
                      <a:alpha val="0"/>
                    </a:srgbClr>
                  </a:gs>
                </a:gsLst>
                <a:lin ang="1080000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 sz="1200">
                  <a:latin typeface="字魂105号-简雅黑" panose="00000500000000000000" pitchFamily="2" charset="-122"/>
                  <a:ea typeface="字魂105号-简雅黑" panose="00000500000000000000" pitchFamily="2" charset="-122"/>
                </a:endParaRPr>
              </a:p>
            </p:txBody>
          </p:sp>
        </p:grpSp>
        <p:sp>
          <p:nvSpPr>
            <p:cNvPr id="50" name="矩形 49"/>
            <p:cNvSpPr/>
            <p:nvPr/>
          </p:nvSpPr>
          <p:spPr>
            <a:xfrm>
              <a:off x="1309480" y="4420977"/>
              <a:ext cx="10174308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400" dirty="0">
                  <a:solidFill>
                    <a:schemeClr val="bg2">
                      <a:lumMod val="50000"/>
                    </a:schemeClr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  <a:sym typeface="思源黑体 CN Medium" panose="020B0600000000000000" pitchFamily="34" charset="-122"/>
                </a:rPr>
                <a:t>您的内容打在这里，或者通过复制您的文本后，在此框中选择粘贴，并选择只保留文字。您的内容打在这里，或者通过复制您的文本后，在此框中选择粘贴，并选择只保留文字。</a:t>
              </a:r>
              <a:endParaRPr lang="zh-CN" altLang="en-US" sz="14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grpSp>
        <p:nvGrpSpPr>
          <p:cNvPr id="55" name="组合 54"/>
          <p:cNvGrpSpPr/>
          <p:nvPr/>
        </p:nvGrpSpPr>
        <p:grpSpPr>
          <a:xfrm>
            <a:off x="615814" y="5101849"/>
            <a:ext cx="10867974" cy="1179265"/>
            <a:chOff x="615814" y="5101849"/>
            <a:chExt cx="10867974" cy="1179265"/>
          </a:xfrm>
        </p:grpSpPr>
        <p:sp>
          <p:nvSpPr>
            <p:cNvPr id="37" name="MH_Text_4"/>
            <p:cNvSpPr/>
            <p:nvPr>
              <p:custDataLst>
                <p:tags r:id="rId13"/>
              </p:custDataLst>
            </p:nvPr>
          </p:nvSpPr>
          <p:spPr>
            <a:xfrm>
              <a:off x="4025692" y="5156338"/>
              <a:ext cx="2921000" cy="485775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40000"/>
                <a:lumOff val="60000"/>
              </a:schemeClr>
            </a:solidFill>
            <a:ln w="762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tIns="0" bIns="0" anchor="ctr">
              <a:normAutofit/>
            </a:bodyPr>
            <a:lstStyle/>
            <a:p>
              <a:pPr algn="ctr">
                <a:lnSpc>
                  <a:spcPct val="130000"/>
                </a:lnSpc>
                <a:defRPr/>
              </a:pPr>
              <a:r>
                <a:rPr lang="zh-CN" altLang="en-US" sz="1600" kern="0" dirty="0">
                  <a:solidFill>
                    <a:srgbClr val="4F4F4F"/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</a:rPr>
                <a:t>关键词</a:t>
              </a:r>
              <a:r>
                <a:rPr lang="en-US" altLang="zh-CN" sz="1600" kern="0" dirty="0">
                  <a:solidFill>
                    <a:srgbClr val="4F4F4F"/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</a:rPr>
                <a:t>/</a:t>
              </a:r>
              <a:r>
                <a:rPr lang="zh-CN" altLang="en-US" sz="1600" kern="0" dirty="0">
                  <a:solidFill>
                    <a:srgbClr val="4F4F4F"/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</a:rPr>
                <a:t>关键词</a:t>
              </a:r>
              <a:r>
                <a:rPr lang="en-US" altLang="zh-CN" sz="1600" kern="0" dirty="0">
                  <a:solidFill>
                    <a:srgbClr val="4F4F4F"/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</a:rPr>
                <a:t>/</a:t>
              </a:r>
              <a:r>
                <a:rPr lang="zh-CN" altLang="en-US" sz="1600" kern="0" dirty="0">
                  <a:solidFill>
                    <a:srgbClr val="4F4F4F"/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</a:rPr>
                <a:t>关键词</a:t>
              </a:r>
              <a:endParaRPr lang="zh-CN" altLang="en-US" sz="1600" kern="0" dirty="0">
                <a:solidFill>
                  <a:srgbClr val="4F4F4F"/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</a:endParaRPr>
            </a:p>
          </p:txBody>
        </p:sp>
        <p:sp>
          <p:nvSpPr>
            <p:cNvPr id="38" name="MH_SubTitle_4"/>
            <p:cNvSpPr/>
            <p:nvPr>
              <p:custDataLst>
                <p:tags r:id="rId14"/>
              </p:custDataLst>
            </p:nvPr>
          </p:nvSpPr>
          <p:spPr>
            <a:xfrm>
              <a:off x="1309480" y="5140462"/>
              <a:ext cx="3108325" cy="515938"/>
            </a:xfrm>
            <a:custGeom>
              <a:avLst/>
              <a:gdLst>
                <a:gd name="connsiteX0" fmla="*/ 1 w 3107636"/>
                <a:gd name="connsiteY0" fmla="*/ 0 h 516162"/>
                <a:gd name="connsiteX1" fmla="*/ 2849555 w 3107636"/>
                <a:gd name="connsiteY1" fmla="*/ 0 h 516162"/>
                <a:gd name="connsiteX2" fmla="*/ 3107636 w 3107636"/>
                <a:gd name="connsiteY2" fmla="*/ 258081 h 516162"/>
                <a:gd name="connsiteX3" fmla="*/ 3107635 w 3107636"/>
                <a:gd name="connsiteY3" fmla="*/ 258081 h 516162"/>
                <a:gd name="connsiteX4" fmla="*/ 2849554 w 3107636"/>
                <a:gd name="connsiteY4" fmla="*/ 516162 h 516162"/>
                <a:gd name="connsiteX5" fmla="*/ 0 w 3107636"/>
                <a:gd name="connsiteY5" fmla="*/ 516161 h 516162"/>
                <a:gd name="connsiteX6" fmla="*/ 15422 w 3107636"/>
                <a:gd name="connsiteY6" fmla="*/ 497469 h 516162"/>
                <a:gd name="connsiteX7" fmla="*/ 88545 w 3107636"/>
                <a:gd name="connsiteY7" fmla="*/ 258080 h 516162"/>
                <a:gd name="connsiteX8" fmla="*/ 15422 w 3107636"/>
                <a:gd name="connsiteY8" fmla="*/ 18691 h 516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07636" h="516162">
                  <a:moveTo>
                    <a:pt x="1" y="0"/>
                  </a:moveTo>
                  <a:lnTo>
                    <a:pt x="2849555" y="0"/>
                  </a:lnTo>
                  <a:cubicBezTo>
                    <a:pt x="2992089" y="0"/>
                    <a:pt x="3107636" y="115547"/>
                    <a:pt x="3107636" y="258081"/>
                  </a:cubicBezTo>
                  <a:lnTo>
                    <a:pt x="3107635" y="258081"/>
                  </a:lnTo>
                  <a:cubicBezTo>
                    <a:pt x="3107635" y="400615"/>
                    <a:pt x="2992088" y="516162"/>
                    <a:pt x="2849554" y="516162"/>
                  </a:cubicBezTo>
                  <a:lnTo>
                    <a:pt x="0" y="516161"/>
                  </a:lnTo>
                  <a:lnTo>
                    <a:pt x="15422" y="497469"/>
                  </a:lnTo>
                  <a:cubicBezTo>
                    <a:pt x="61588" y="429134"/>
                    <a:pt x="88545" y="346755"/>
                    <a:pt x="88545" y="258080"/>
                  </a:cubicBezTo>
                  <a:cubicBezTo>
                    <a:pt x="88545" y="169405"/>
                    <a:pt x="61588" y="87026"/>
                    <a:pt x="15422" y="18691"/>
                  </a:cubicBezTo>
                  <a:close/>
                </a:path>
              </a:pathLst>
            </a:custGeom>
            <a:solidFill>
              <a:srgbClr val="09207D"/>
            </a:solidFill>
            <a:ln w="762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tIns="0" bIns="0" anchor="ctr">
              <a:normAutofit/>
            </a:bodyPr>
            <a:lstStyle/>
            <a:p>
              <a:pPr algn="ctr">
                <a:lnSpc>
                  <a:spcPct val="130000"/>
                </a:lnSpc>
                <a:defRPr/>
              </a:pPr>
              <a:r>
                <a:rPr lang="zh-CN" altLang="en-US" kern="0" dirty="0">
                  <a:solidFill>
                    <a:srgbClr val="FFFFFF"/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</a:rPr>
                <a:t>在此输入标题名称</a:t>
              </a:r>
              <a:endParaRPr lang="zh-CN" altLang="en-US" kern="0" dirty="0">
                <a:solidFill>
                  <a:srgbClr val="FFFFFF"/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</a:endParaRPr>
            </a:p>
          </p:txBody>
        </p:sp>
        <p:grpSp>
          <p:nvGrpSpPr>
            <p:cNvPr id="45" name="组合 44"/>
            <p:cNvGrpSpPr/>
            <p:nvPr/>
          </p:nvGrpSpPr>
          <p:grpSpPr>
            <a:xfrm>
              <a:off x="615814" y="5101849"/>
              <a:ext cx="592065" cy="593163"/>
              <a:chOff x="2976563" y="2160588"/>
              <a:chExt cx="855662" cy="857250"/>
            </a:xfrm>
          </p:grpSpPr>
          <p:sp>
            <p:nvSpPr>
              <p:cNvPr id="46" name="MH_Other_1"/>
              <p:cNvSpPr/>
              <p:nvPr>
                <p:custDataLst>
                  <p:tags r:id="rId15"/>
                </p:custDataLst>
              </p:nvPr>
            </p:nvSpPr>
            <p:spPr>
              <a:xfrm>
                <a:off x="2976563" y="2160588"/>
                <a:ext cx="855662" cy="857250"/>
              </a:xfrm>
              <a:prstGeom prst="ellipse">
                <a:avLst/>
              </a:prstGeom>
              <a:solidFill>
                <a:srgbClr val="09207D"/>
              </a:solidFill>
              <a:ln w="6350" cap="flat" cmpd="sng" algn="ctr">
                <a:noFill/>
                <a:prstDash val="solid"/>
              </a:ln>
              <a:effectLst/>
            </p:spPr>
            <p:txBody>
              <a:bodyPr lIns="0" tIns="0" rIns="0" bIns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r>
                  <a:rPr lang="en-US" altLang="zh-CN" b="1" kern="0" dirty="0">
                    <a:solidFill>
                      <a:srgbClr val="FFFFFF"/>
                    </a:solidFill>
                    <a:latin typeface="字魂105号-简雅黑" panose="00000500000000000000" pitchFamily="2" charset="-122"/>
                    <a:ea typeface="字魂105号-简雅黑" panose="00000500000000000000" pitchFamily="2" charset="-122"/>
                  </a:rPr>
                  <a:t>04</a:t>
                </a:r>
                <a:endParaRPr lang="zh-CN" altLang="en-US" b="1" kern="0" dirty="0">
                  <a:solidFill>
                    <a:srgbClr val="FFFFFF"/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</a:endParaRPr>
              </a:p>
            </p:txBody>
          </p:sp>
          <p:sp>
            <p:nvSpPr>
              <p:cNvPr id="47" name="MH_Other_2"/>
              <p:cNvSpPr/>
              <p:nvPr>
                <p:custDataLst>
                  <p:tags r:id="rId16"/>
                </p:custDataLst>
              </p:nvPr>
            </p:nvSpPr>
            <p:spPr bwMode="auto">
              <a:xfrm rot="-5400000">
                <a:off x="3259138" y="2019301"/>
                <a:ext cx="288925" cy="622300"/>
              </a:xfrm>
              <a:custGeom>
                <a:avLst/>
                <a:gdLst>
                  <a:gd name="T0" fmla="*/ 375 w 271746"/>
                  <a:gd name="T1" fmla="*/ 798142 h 585994"/>
                  <a:gd name="T2" fmla="*/ 192904 w 271746"/>
                  <a:gd name="T3" fmla="*/ 96 h 585994"/>
                  <a:gd name="T4" fmla="*/ 770062 w 271746"/>
                  <a:gd name="T5" fmla="*/ 844488 h 585994"/>
                  <a:gd name="T6" fmla="*/ 199652 w 271746"/>
                  <a:gd name="T7" fmla="*/ 1629290 h 585994"/>
                  <a:gd name="T8" fmla="*/ 375 w 271746"/>
                  <a:gd name="T9" fmla="*/ 798142 h 58599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71746" h="585994">
                    <a:moveTo>
                      <a:pt x="133" y="287054"/>
                    </a:moveTo>
                    <a:cubicBezTo>
                      <a:pt x="2117" y="156057"/>
                      <a:pt x="10899" y="-2743"/>
                      <a:pt x="68074" y="35"/>
                    </a:cubicBezTo>
                    <a:cubicBezTo>
                      <a:pt x="125249" y="2813"/>
                      <a:pt x="271846" y="127496"/>
                      <a:pt x="271746" y="303723"/>
                    </a:cubicBezTo>
                    <a:cubicBezTo>
                      <a:pt x="271643" y="484729"/>
                      <a:pt x="122868" y="583993"/>
                      <a:pt x="70455" y="585977"/>
                    </a:cubicBezTo>
                    <a:cubicBezTo>
                      <a:pt x="18042" y="587961"/>
                      <a:pt x="-1851" y="418051"/>
                      <a:pt x="133" y="287054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FFFFFF"/>
                  </a:gs>
                  <a:gs pos="100000">
                    <a:srgbClr val="FFFFFF">
                      <a:alpha val="0"/>
                    </a:srgbClr>
                  </a:gs>
                </a:gsLst>
                <a:lin ang="1080000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 sz="1200">
                  <a:latin typeface="字魂105号-简雅黑" panose="00000500000000000000" pitchFamily="2" charset="-122"/>
                  <a:ea typeface="字魂105号-简雅黑" panose="00000500000000000000" pitchFamily="2" charset="-122"/>
                </a:endParaRPr>
              </a:p>
            </p:txBody>
          </p:sp>
        </p:grpSp>
        <p:sp>
          <p:nvSpPr>
            <p:cNvPr id="51" name="矩形 50"/>
            <p:cNvSpPr/>
            <p:nvPr/>
          </p:nvSpPr>
          <p:spPr>
            <a:xfrm>
              <a:off x="1309480" y="5757894"/>
              <a:ext cx="10174308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400" dirty="0">
                  <a:solidFill>
                    <a:schemeClr val="bg2">
                      <a:lumMod val="50000"/>
                    </a:schemeClr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  <a:sym typeface="思源黑体 CN Medium" panose="020B0600000000000000" pitchFamily="34" charset="-122"/>
                </a:rPr>
                <a:t>您的内容打在这里，或者通过复制您的文本后，在此框中选择粘贴，并选择只保留文字。您的内容打在这里，或者通过复制您的文本后，在此框中选择粘贴，并选择只保留文字。</a:t>
              </a:r>
              <a:endParaRPr lang="zh-CN" altLang="en-US" sz="14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</p:spTree>
    <p:custDataLst>
      <p:tags r:id="rId17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3000">
        <p14:gallery dir="l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: Shape 15"/>
          <p:cNvSpPr/>
          <p:nvPr/>
        </p:nvSpPr>
        <p:spPr>
          <a:xfrm flipH="1">
            <a:off x="1169" y="0"/>
            <a:ext cx="971104" cy="824235"/>
          </a:xfrm>
          <a:custGeom>
            <a:avLst/>
            <a:gdLst>
              <a:gd name="connsiteX0" fmla="*/ 0 w 6039853"/>
              <a:gd name="connsiteY0" fmla="*/ 0 h 6327927"/>
              <a:gd name="connsiteX1" fmla="*/ 2502569 w 6039853"/>
              <a:gd name="connsiteY1" fmla="*/ 1925053 h 6327927"/>
              <a:gd name="connsiteX2" fmla="*/ 2671011 w 6039853"/>
              <a:gd name="connsiteY2" fmla="*/ 4932948 h 6327927"/>
              <a:gd name="connsiteX3" fmla="*/ 6039853 w 6039853"/>
              <a:gd name="connsiteY3" fmla="*/ 6304548 h 6327927"/>
              <a:gd name="connsiteX4" fmla="*/ 5967664 w 6039853"/>
              <a:gd name="connsiteY4" fmla="*/ 0 h 6327927"/>
              <a:gd name="connsiteX5" fmla="*/ 0 w 6039853"/>
              <a:gd name="connsiteY5" fmla="*/ 0 h 6327927"/>
              <a:gd name="connsiteX0-1" fmla="*/ 0 w 6039853"/>
              <a:gd name="connsiteY0-2" fmla="*/ 0 h 6327927"/>
              <a:gd name="connsiteX1-3" fmla="*/ 2502569 w 6039853"/>
              <a:gd name="connsiteY1-4" fmla="*/ 1925053 h 6327927"/>
              <a:gd name="connsiteX2-5" fmla="*/ 2671011 w 6039853"/>
              <a:gd name="connsiteY2-6" fmla="*/ 4932948 h 6327927"/>
              <a:gd name="connsiteX3-7" fmla="*/ 6039853 w 6039853"/>
              <a:gd name="connsiteY3-8" fmla="*/ 6304548 h 6327927"/>
              <a:gd name="connsiteX4-9" fmla="*/ 5967664 w 6039853"/>
              <a:gd name="connsiteY4-10" fmla="*/ 0 h 6327927"/>
              <a:gd name="connsiteX5-11" fmla="*/ 0 w 6039853"/>
              <a:gd name="connsiteY5-12" fmla="*/ 0 h 6327927"/>
              <a:gd name="connsiteX0-13" fmla="*/ 0 w 6039853"/>
              <a:gd name="connsiteY0-14" fmla="*/ 0 h 6327927"/>
              <a:gd name="connsiteX1-15" fmla="*/ 2502569 w 6039853"/>
              <a:gd name="connsiteY1-16" fmla="*/ 1925053 h 6327927"/>
              <a:gd name="connsiteX2-17" fmla="*/ 2839453 w 6039853"/>
              <a:gd name="connsiteY2-18" fmla="*/ 4932948 h 6327927"/>
              <a:gd name="connsiteX3-19" fmla="*/ 6039853 w 6039853"/>
              <a:gd name="connsiteY3-20" fmla="*/ 6304548 h 6327927"/>
              <a:gd name="connsiteX4-21" fmla="*/ 5967664 w 6039853"/>
              <a:gd name="connsiteY4-22" fmla="*/ 0 h 6327927"/>
              <a:gd name="connsiteX5-23" fmla="*/ 0 w 6039853"/>
              <a:gd name="connsiteY5-24" fmla="*/ 0 h 6327927"/>
              <a:gd name="connsiteX0-25" fmla="*/ 0 w 6039853"/>
              <a:gd name="connsiteY0-26" fmla="*/ 0 h 6327927"/>
              <a:gd name="connsiteX1-27" fmla="*/ 2502569 w 6039853"/>
              <a:gd name="connsiteY1-28" fmla="*/ 1925053 h 6327927"/>
              <a:gd name="connsiteX2-29" fmla="*/ 2839453 w 6039853"/>
              <a:gd name="connsiteY2-30" fmla="*/ 4932948 h 6327927"/>
              <a:gd name="connsiteX3-31" fmla="*/ 6039853 w 6039853"/>
              <a:gd name="connsiteY3-32" fmla="*/ 6304548 h 6327927"/>
              <a:gd name="connsiteX4-33" fmla="*/ 5967664 w 6039853"/>
              <a:gd name="connsiteY4-34" fmla="*/ 0 h 6327927"/>
              <a:gd name="connsiteX5-35" fmla="*/ 0 w 6039853"/>
              <a:gd name="connsiteY5-36" fmla="*/ 0 h 6327927"/>
              <a:gd name="connsiteX0-37" fmla="*/ 0 w 6039853"/>
              <a:gd name="connsiteY0-38" fmla="*/ 0 h 6354071"/>
              <a:gd name="connsiteX1-39" fmla="*/ 2502569 w 6039853"/>
              <a:gd name="connsiteY1-40" fmla="*/ 1925053 h 6354071"/>
              <a:gd name="connsiteX2-41" fmla="*/ 2839453 w 6039853"/>
              <a:gd name="connsiteY2-42" fmla="*/ 4932948 h 6354071"/>
              <a:gd name="connsiteX3-43" fmla="*/ 6039853 w 6039853"/>
              <a:gd name="connsiteY3-44" fmla="*/ 6304548 h 6354071"/>
              <a:gd name="connsiteX4-45" fmla="*/ 5967664 w 6039853"/>
              <a:gd name="connsiteY4-46" fmla="*/ 0 h 6354071"/>
              <a:gd name="connsiteX5-47" fmla="*/ 0 w 6039853"/>
              <a:gd name="connsiteY5-48" fmla="*/ 0 h 6354071"/>
              <a:gd name="connsiteX0-49" fmla="*/ 0 w 6039853"/>
              <a:gd name="connsiteY0-50" fmla="*/ 0 h 6354071"/>
              <a:gd name="connsiteX1-51" fmla="*/ 2502569 w 6039853"/>
              <a:gd name="connsiteY1-52" fmla="*/ 1925053 h 6354071"/>
              <a:gd name="connsiteX2-53" fmla="*/ 2839453 w 6039853"/>
              <a:gd name="connsiteY2-54" fmla="*/ 4932948 h 6354071"/>
              <a:gd name="connsiteX3-55" fmla="*/ 6039853 w 6039853"/>
              <a:gd name="connsiteY3-56" fmla="*/ 6304548 h 6354071"/>
              <a:gd name="connsiteX4-57" fmla="*/ 6005764 w 6039853"/>
              <a:gd name="connsiteY4-58" fmla="*/ 0 h 6354071"/>
              <a:gd name="connsiteX5-59" fmla="*/ 0 w 6039853"/>
              <a:gd name="connsiteY5-60" fmla="*/ 0 h 6354071"/>
              <a:gd name="connsiteX0-61" fmla="*/ 0 w 6005764"/>
              <a:gd name="connsiteY0-62" fmla="*/ 0 h 6290613"/>
              <a:gd name="connsiteX1-63" fmla="*/ 2502569 w 6005764"/>
              <a:gd name="connsiteY1-64" fmla="*/ 1925053 h 6290613"/>
              <a:gd name="connsiteX2-65" fmla="*/ 2839453 w 6005764"/>
              <a:gd name="connsiteY2-66" fmla="*/ 4932948 h 6290613"/>
              <a:gd name="connsiteX3-67" fmla="*/ 6001753 w 6005764"/>
              <a:gd name="connsiteY3-68" fmla="*/ 6266448 h 6290613"/>
              <a:gd name="connsiteX4-69" fmla="*/ 6005764 w 6005764"/>
              <a:gd name="connsiteY4-70" fmla="*/ 0 h 6290613"/>
              <a:gd name="connsiteX5-71" fmla="*/ 0 w 6005764"/>
              <a:gd name="connsiteY5-72" fmla="*/ 0 h 6290613"/>
              <a:gd name="connsiteX0-73" fmla="*/ 0 w 6005764"/>
              <a:gd name="connsiteY0-74" fmla="*/ 0 h 6300010"/>
              <a:gd name="connsiteX1-75" fmla="*/ 2502569 w 6005764"/>
              <a:gd name="connsiteY1-76" fmla="*/ 1925053 h 6300010"/>
              <a:gd name="connsiteX2-77" fmla="*/ 2839453 w 6005764"/>
              <a:gd name="connsiteY2-78" fmla="*/ 4932948 h 6300010"/>
              <a:gd name="connsiteX3-79" fmla="*/ 6001753 w 6005764"/>
              <a:gd name="connsiteY3-80" fmla="*/ 6266448 h 6300010"/>
              <a:gd name="connsiteX4-81" fmla="*/ 6005764 w 6005764"/>
              <a:gd name="connsiteY4-82" fmla="*/ 0 h 6300010"/>
              <a:gd name="connsiteX5-83" fmla="*/ 0 w 6005764"/>
              <a:gd name="connsiteY5-84" fmla="*/ 0 h 6300010"/>
              <a:gd name="connsiteX0-85" fmla="*/ 0 w 6005764"/>
              <a:gd name="connsiteY0-86" fmla="*/ 0 h 6301252"/>
              <a:gd name="connsiteX1-87" fmla="*/ 2502569 w 6005764"/>
              <a:gd name="connsiteY1-88" fmla="*/ 1925053 h 6301252"/>
              <a:gd name="connsiteX2-89" fmla="*/ 2839453 w 6005764"/>
              <a:gd name="connsiteY2-90" fmla="*/ 4932948 h 6301252"/>
              <a:gd name="connsiteX3-91" fmla="*/ 6001753 w 6005764"/>
              <a:gd name="connsiteY3-92" fmla="*/ 6266448 h 6301252"/>
              <a:gd name="connsiteX4-93" fmla="*/ 6005764 w 6005764"/>
              <a:gd name="connsiteY4-94" fmla="*/ 0 h 6301252"/>
              <a:gd name="connsiteX5-95" fmla="*/ 0 w 6005764"/>
              <a:gd name="connsiteY5-96" fmla="*/ 0 h 6301252"/>
              <a:gd name="connsiteX0-97" fmla="*/ 0 w 6005764"/>
              <a:gd name="connsiteY0-98" fmla="*/ 0 h 6328404"/>
              <a:gd name="connsiteX1-99" fmla="*/ 2502569 w 6005764"/>
              <a:gd name="connsiteY1-100" fmla="*/ 1925053 h 6328404"/>
              <a:gd name="connsiteX2-101" fmla="*/ 2839453 w 6005764"/>
              <a:gd name="connsiteY2-102" fmla="*/ 4932948 h 6328404"/>
              <a:gd name="connsiteX3-103" fmla="*/ 6001753 w 6005764"/>
              <a:gd name="connsiteY3-104" fmla="*/ 6266448 h 6328404"/>
              <a:gd name="connsiteX4-105" fmla="*/ 6005764 w 6005764"/>
              <a:gd name="connsiteY4-106" fmla="*/ 0 h 6328404"/>
              <a:gd name="connsiteX5-107" fmla="*/ 0 w 6005764"/>
              <a:gd name="connsiteY5-108" fmla="*/ 0 h 6328404"/>
              <a:gd name="connsiteX0-109" fmla="*/ 0 w 6005764"/>
              <a:gd name="connsiteY0-110" fmla="*/ 0 h 6321734"/>
              <a:gd name="connsiteX1-111" fmla="*/ 2502569 w 6005764"/>
              <a:gd name="connsiteY1-112" fmla="*/ 1925053 h 6321734"/>
              <a:gd name="connsiteX2-113" fmla="*/ 3273143 w 6005764"/>
              <a:gd name="connsiteY2-114" fmla="*/ 4856415 h 6321734"/>
              <a:gd name="connsiteX3-115" fmla="*/ 6001753 w 6005764"/>
              <a:gd name="connsiteY3-116" fmla="*/ 6266448 h 6321734"/>
              <a:gd name="connsiteX4-117" fmla="*/ 6005764 w 6005764"/>
              <a:gd name="connsiteY4-118" fmla="*/ 0 h 6321734"/>
              <a:gd name="connsiteX5-119" fmla="*/ 0 w 6005764"/>
              <a:gd name="connsiteY5-120" fmla="*/ 0 h 6321734"/>
              <a:gd name="connsiteX0-121" fmla="*/ 0 w 6005764"/>
              <a:gd name="connsiteY0-122" fmla="*/ 0 h 6312022"/>
              <a:gd name="connsiteX1-123" fmla="*/ 2502569 w 6005764"/>
              <a:gd name="connsiteY1-124" fmla="*/ 1925053 h 6312022"/>
              <a:gd name="connsiteX2-125" fmla="*/ 3273143 w 6005764"/>
              <a:gd name="connsiteY2-126" fmla="*/ 4856415 h 6312022"/>
              <a:gd name="connsiteX3-127" fmla="*/ 6001753 w 6005764"/>
              <a:gd name="connsiteY3-128" fmla="*/ 6266448 h 6312022"/>
              <a:gd name="connsiteX4-129" fmla="*/ 6005764 w 6005764"/>
              <a:gd name="connsiteY4-130" fmla="*/ 0 h 6312022"/>
              <a:gd name="connsiteX5-131" fmla="*/ 0 w 6005764"/>
              <a:gd name="connsiteY5-132" fmla="*/ 0 h 6312022"/>
              <a:gd name="connsiteX0-133" fmla="*/ 0 w 6005764"/>
              <a:gd name="connsiteY0-134" fmla="*/ 0 h 6312023"/>
              <a:gd name="connsiteX1-135" fmla="*/ 2502569 w 6005764"/>
              <a:gd name="connsiteY1-136" fmla="*/ 1925053 h 6312023"/>
              <a:gd name="connsiteX2-137" fmla="*/ 3145587 w 6005764"/>
              <a:gd name="connsiteY2-138" fmla="*/ 4856415 h 6312023"/>
              <a:gd name="connsiteX3-139" fmla="*/ 6001753 w 6005764"/>
              <a:gd name="connsiteY3-140" fmla="*/ 6266448 h 6312023"/>
              <a:gd name="connsiteX4-141" fmla="*/ 6005764 w 6005764"/>
              <a:gd name="connsiteY4-142" fmla="*/ 0 h 6312023"/>
              <a:gd name="connsiteX5-143" fmla="*/ 0 w 6005764"/>
              <a:gd name="connsiteY5-144" fmla="*/ 0 h 6312023"/>
              <a:gd name="connsiteX0-145" fmla="*/ 0 w 6005764"/>
              <a:gd name="connsiteY0-146" fmla="*/ 0 h 6318150"/>
              <a:gd name="connsiteX1-147" fmla="*/ 2502569 w 6005764"/>
              <a:gd name="connsiteY1-148" fmla="*/ 1925053 h 6318150"/>
              <a:gd name="connsiteX2-149" fmla="*/ 3145587 w 6005764"/>
              <a:gd name="connsiteY2-150" fmla="*/ 4856415 h 6318150"/>
              <a:gd name="connsiteX3-151" fmla="*/ 6001753 w 6005764"/>
              <a:gd name="connsiteY3-152" fmla="*/ 6266448 h 6318150"/>
              <a:gd name="connsiteX4-153" fmla="*/ 6005764 w 6005764"/>
              <a:gd name="connsiteY4-154" fmla="*/ 0 h 6318150"/>
              <a:gd name="connsiteX5-155" fmla="*/ 0 w 6005764"/>
              <a:gd name="connsiteY5-156" fmla="*/ 0 h 631815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6005764" h="6318150">
                <a:moveTo>
                  <a:pt x="0" y="0"/>
                </a:moveTo>
                <a:cubicBezTo>
                  <a:pt x="66174" y="1417720"/>
                  <a:pt x="1978305" y="1115651"/>
                  <a:pt x="2502569" y="1925053"/>
                </a:cubicBezTo>
                <a:cubicBezTo>
                  <a:pt x="3026834" y="2734456"/>
                  <a:pt x="2714790" y="3661059"/>
                  <a:pt x="3145587" y="4856415"/>
                </a:cubicBezTo>
                <a:cubicBezTo>
                  <a:pt x="3576384" y="6051771"/>
                  <a:pt x="4643187" y="6477001"/>
                  <a:pt x="6001753" y="6266448"/>
                </a:cubicBezTo>
                <a:lnTo>
                  <a:pt x="6005764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rgbClr val="09207D">
                  <a:alpha val="17000"/>
                </a:srgbClr>
              </a:gs>
            </a:gsLst>
            <a:lin ang="9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7" name="Freeform: Shape 16"/>
          <p:cNvSpPr/>
          <p:nvPr/>
        </p:nvSpPr>
        <p:spPr>
          <a:xfrm flipH="1">
            <a:off x="-2" y="90"/>
            <a:ext cx="345889" cy="1102443"/>
          </a:xfrm>
          <a:custGeom>
            <a:avLst/>
            <a:gdLst>
              <a:gd name="connsiteX0" fmla="*/ 2561234 w 2585297"/>
              <a:gd name="connsiteY0" fmla="*/ 0 h 6906127"/>
              <a:gd name="connsiteX1" fmla="*/ 780560 w 2585297"/>
              <a:gd name="connsiteY1" fmla="*/ 1852863 h 6906127"/>
              <a:gd name="connsiteX2" fmla="*/ 82728 w 2585297"/>
              <a:gd name="connsiteY2" fmla="*/ 4932948 h 6906127"/>
              <a:gd name="connsiteX3" fmla="*/ 2585297 w 2585297"/>
              <a:gd name="connsiteY3" fmla="*/ 6906127 h 6906127"/>
              <a:gd name="connsiteX4" fmla="*/ 2561234 w 2585297"/>
              <a:gd name="connsiteY4" fmla="*/ 0 h 6906127"/>
              <a:gd name="connsiteX0-1" fmla="*/ 2561234 w 2585297"/>
              <a:gd name="connsiteY0-2" fmla="*/ 10370 h 6916497"/>
              <a:gd name="connsiteX1-3" fmla="*/ 780560 w 2585297"/>
              <a:gd name="connsiteY1-4" fmla="*/ 1863233 h 6916497"/>
              <a:gd name="connsiteX2-5" fmla="*/ 82728 w 2585297"/>
              <a:gd name="connsiteY2-6" fmla="*/ 4943318 h 6916497"/>
              <a:gd name="connsiteX3-7" fmla="*/ 2585297 w 2585297"/>
              <a:gd name="connsiteY3-8" fmla="*/ 6916497 h 6916497"/>
              <a:gd name="connsiteX4-9" fmla="*/ 2561234 w 2585297"/>
              <a:gd name="connsiteY4-10" fmla="*/ 10370 h 6916497"/>
              <a:gd name="connsiteX0-11" fmla="*/ 2547392 w 2571455"/>
              <a:gd name="connsiteY0-12" fmla="*/ 8277 h 6914404"/>
              <a:gd name="connsiteX1-13" fmla="*/ 938168 w 2571455"/>
              <a:gd name="connsiteY1-14" fmla="*/ 2184990 h 6914404"/>
              <a:gd name="connsiteX2-15" fmla="*/ 68886 w 2571455"/>
              <a:gd name="connsiteY2-16" fmla="*/ 4941225 h 6914404"/>
              <a:gd name="connsiteX3-17" fmla="*/ 2571455 w 2571455"/>
              <a:gd name="connsiteY3-18" fmla="*/ 6914404 h 6914404"/>
              <a:gd name="connsiteX4-19" fmla="*/ 2547392 w 2571455"/>
              <a:gd name="connsiteY4-20" fmla="*/ 8277 h 6914404"/>
              <a:gd name="connsiteX0-21" fmla="*/ 2594895 w 2618958"/>
              <a:gd name="connsiteY0-22" fmla="*/ 8277 h 6914404"/>
              <a:gd name="connsiteX1-23" fmla="*/ 985671 w 2618958"/>
              <a:gd name="connsiteY1-24" fmla="*/ 2184990 h 6914404"/>
              <a:gd name="connsiteX2-25" fmla="*/ 116389 w 2618958"/>
              <a:gd name="connsiteY2-26" fmla="*/ 4941225 h 6914404"/>
              <a:gd name="connsiteX3-27" fmla="*/ 2618958 w 2618958"/>
              <a:gd name="connsiteY3-28" fmla="*/ 6914404 h 6914404"/>
              <a:gd name="connsiteX4-29" fmla="*/ 2594895 w 2618958"/>
              <a:gd name="connsiteY4-30" fmla="*/ 8277 h 6914404"/>
              <a:gd name="connsiteX0-31" fmla="*/ 2594895 w 2618958"/>
              <a:gd name="connsiteY0-32" fmla="*/ 8277 h 6914404"/>
              <a:gd name="connsiteX1-33" fmla="*/ 985671 w 2618958"/>
              <a:gd name="connsiteY1-34" fmla="*/ 2184990 h 6914404"/>
              <a:gd name="connsiteX2-35" fmla="*/ 116389 w 2618958"/>
              <a:gd name="connsiteY2-36" fmla="*/ 4941225 h 6914404"/>
              <a:gd name="connsiteX3-37" fmla="*/ 2618958 w 2618958"/>
              <a:gd name="connsiteY3-38" fmla="*/ 6914404 h 6914404"/>
              <a:gd name="connsiteX4-39" fmla="*/ 2594895 w 2618958"/>
              <a:gd name="connsiteY4-40" fmla="*/ 8277 h 6914404"/>
              <a:gd name="connsiteX0-41" fmla="*/ 2594895 w 2618958"/>
              <a:gd name="connsiteY0-42" fmla="*/ 8277 h 6914404"/>
              <a:gd name="connsiteX1-43" fmla="*/ 985671 w 2618958"/>
              <a:gd name="connsiteY1-44" fmla="*/ 2184990 h 6914404"/>
              <a:gd name="connsiteX2-45" fmla="*/ 116389 w 2618958"/>
              <a:gd name="connsiteY2-46" fmla="*/ 4941225 h 6914404"/>
              <a:gd name="connsiteX3-47" fmla="*/ 2618958 w 2618958"/>
              <a:gd name="connsiteY3-48" fmla="*/ 6914404 h 6914404"/>
              <a:gd name="connsiteX4-49" fmla="*/ 2594895 w 2618958"/>
              <a:gd name="connsiteY4-50" fmla="*/ 8277 h 6914404"/>
              <a:gd name="connsiteX0-51" fmla="*/ 2594895 w 2618958"/>
              <a:gd name="connsiteY0-52" fmla="*/ 8277 h 6914404"/>
              <a:gd name="connsiteX1-53" fmla="*/ 985671 w 2618958"/>
              <a:gd name="connsiteY1-54" fmla="*/ 2184990 h 6914404"/>
              <a:gd name="connsiteX2-55" fmla="*/ 116389 w 2618958"/>
              <a:gd name="connsiteY2-56" fmla="*/ 4941225 h 6914404"/>
              <a:gd name="connsiteX3-57" fmla="*/ 2618958 w 2618958"/>
              <a:gd name="connsiteY3-58" fmla="*/ 6914404 h 6914404"/>
              <a:gd name="connsiteX4-59" fmla="*/ 2594895 w 2618958"/>
              <a:gd name="connsiteY4-60" fmla="*/ 8277 h 6914404"/>
              <a:gd name="connsiteX0-61" fmla="*/ 2517149 w 2541212"/>
              <a:gd name="connsiteY0-62" fmla="*/ 8277 h 6914404"/>
              <a:gd name="connsiteX1-63" fmla="*/ 907925 w 2541212"/>
              <a:gd name="connsiteY1-64" fmla="*/ 2184990 h 6914404"/>
              <a:gd name="connsiteX2-65" fmla="*/ 38643 w 2541212"/>
              <a:gd name="connsiteY2-66" fmla="*/ 4941225 h 6914404"/>
              <a:gd name="connsiteX3-67" fmla="*/ 2541212 w 2541212"/>
              <a:gd name="connsiteY3-68" fmla="*/ 6914404 h 6914404"/>
              <a:gd name="connsiteX4-69" fmla="*/ 2517149 w 2541212"/>
              <a:gd name="connsiteY4-70" fmla="*/ 8277 h 691440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541212" h="6914404">
                <a:moveTo>
                  <a:pt x="2517149" y="8277"/>
                </a:moveTo>
                <a:cubicBezTo>
                  <a:pt x="614154" y="-124071"/>
                  <a:pt x="1321009" y="1362832"/>
                  <a:pt x="907925" y="2184990"/>
                </a:cubicBezTo>
                <a:cubicBezTo>
                  <a:pt x="494841" y="3007148"/>
                  <a:pt x="-166896" y="3508464"/>
                  <a:pt x="38643" y="4941225"/>
                </a:cubicBezTo>
                <a:cubicBezTo>
                  <a:pt x="358482" y="6183486"/>
                  <a:pt x="1573672" y="6806120"/>
                  <a:pt x="2541212" y="6914404"/>
                </a:cubicBezTo>
                <a:lnTo>
                  <a:pt x="2517149" y="8277"/>
                </a:lnTo>
                <a:close/>
              </a:path>
            </a:pathLst>
          </a:custGeom>
          <a:gradFill>
            <a:gsLst>
              <a:gs pos="2000">
                <a:schemeClr val="accent1">
                  <a:alpha val="79000"/>
                </a:schemeClr>
              </a:gs>
              <a:gs pos="100000">
                <a:srgbClr val="09207D">
                  <a:alpha val="18000"/>
                </a:srgbClr>
              </a:gs>
            </a:gsLst>
            <a:path path="circle">
              <a:fillToRect l="50000" t="-80000" r="50000" b="18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8" name="文本框 27"/>
          <p:cNvSpPr txBox="1"/>
          <p:nvPr/>
        </p:nvSpPr>
        <p:spPr>
          <a:xfrm>
            <a:off x="615814" y="301337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gradFill>
                  <a:gsLst>
                    <a:gs pos="53000">
                      <a:srgbClr val="09207D"/>
                    </a:gs>
                    <a:gs pos="100000">
                      <a:srgbClr val="09207D"/>
                    </a:gs>
                  </a:gsLst>
                  <a:lin ang="5400000" scaled="0"/>
                </a:gradFill>
                <a:latin typeface="字魂105号-简雅黑" panose="00000500000000000000" pitchFamily="2" charset="-122"/>
                <a:ea typeface="字魂105号-简雅黑" panose="00000500000000000000" pitchFamily="2" charset="-122"/>
              </a:rPr>
              <a:t>点击添加标题</a:t>
            </a:r>
            <a:endParaRPr lang="zh-CN" altLang="en-US" sz="2400" dirty="0">
              <a:gradFill>
                <a:gsLst>
                  <a:gs pos="53000">
                    <a:srgbClr val="09207D"/>
                  </a:gs>
                  <a:gs pos="100000">
                    <a:srgbClr val="09207D"/>
                  </a:gs>
                </a:gsLst>
                <a:lin ang="5400000" scaled="0"/>
              </a:gradFill>
              <a:latin typeface="字魂105号-简雅黑" panose="00000500000000000000" pitchFamily="2" charset="-122"/>
              <a:ea typeface="字魂105号-简雅黑" panose="00000500000000000000" pitchFamily="2" charset="-122"/>
            </a:endParaRPr>
          </a:p>
        </p:txBody>
      </p:sp>
      <p:grpSp>
        <p:nvGrpSpPr>
          <p:cNvPr id="35" name="组合 34"/>
          <p:cNvGrpSpPr/>
          <p:nvPr/>
        </p:nvGrpSpPr>
        <p:grpSpPr>
          <a:xfrm>
            <a:off x="3461373" y="1932850"/>
            <a:ext cx="5401340" cy="2842305"/>
            <a:chOff x="3585805" y="2007847"/>
            <a:chExt cx="5401340" cy="2842305"/>
          </a:xfrm>
        </p:grpSpPr>
        <p:pic>
          <p:nvPicPr>
            <p:cNvPr id="31" name="图片 30"/>
            <p:cNvPicPr>
              <a:picLocks noChangeAspect="1"/>
            </p:cNvPicPr>
            <p:nvPr/>
          </p:nvPicPr>
          <p:blipFill rotWithShape="1">
            <a:blip r:embed="rId1" cstate="screen"/>
            <a:srcRect/>
            <a:stretch>
              <a:fillRect/>
            </a:stretch>
          </p:blipFill>
          <p:spPr>
            <a:xfrm>
              <a:off x="3585805" y="2007847"/>
              <a:ext cx="5401340" cy="2842305"/>
            </a:xfrm>
            <a:prstGeom prst="rect">
              <a:avLst/>
            </a:prstGeom>
          </p:spPr>
        </p:pic>
        <p:pic>
          <p:nvPicPr>
            <p:cNvPr id="34" name="图片 33"/>
            <p:cNvPicPr>
              <a:picLocks noChangeAspect="1"/>
            </p:cNvPicPr>
            <p:nvPr/>
          </p:nvPicPr>
          <p:blipFill>
            <a:blip r:embed="rId2" cstate="screen"/>
            <a:stretch>
              <a:fillRect/>
            </a:stretch>
          </p:blipFill>
          <p:spPr>
            <a:xfrm>
              <a:off x="4567776" y="2272603"/>
              <a:ext cx="3206775" cy="2138032"/>
            </a:xfrm>
            <a:prstGeom prst="roundRect">
              <a:avLst>
                <a:gd name="adj" fmla="val 3562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</p:grpSp>
      <p:grpSp>
        <p:nvGrpSpPr>
          <p:cNvPr id="40" name="组合 39"/>
          <p:cNvGrpSpPr/>
          <p:nvPr/>
        </p:nvGrpSpPr>
        <p:grpSpPr>
          <a:xfrm>
            <a:off x="480132" y="1406161"/>
            <a:ext cx="2981240" cy="1708157"/>
            <a:chOff x="780501" y="1406161"/>
            <a:chExt cx="2981240" cy="1708157"/>
          </a:xfrm>
        </p:grpSpPr>
        <p:grpSp>
          <p:nvGrpSpPr>
            <p:cNvPr id="36" name="íšľiḋè"/>
            <p:cNvGrpSpPr/>
            <p:nvPr/>
          </p:nvGrpSpPr>
          <p:grpSpPr>
            <a:xfrm>
              <a:off x="780501" y="2107327"/>
              <a:ext cx="2935895" cy="1006991"/>
              <a:chOff x="8328245" y="2276873"/>
              <a:chExt cx="2198695" cy="1006991"/>
            </a:xfrm>
          </p:grpSpPr>
          <p:sp>
            <p:nvSpPr>
              <p:cNvPr id="37" name="ïṥ1iḍe"/>
              <p:cNvSpPr txBox="1"/>
              <p:nvPr/>
            </p:nvSpPr>
            <p:spPr>
              <a:xfrm>
                <a:off x="8328247" y="2276873"/>
                <a:ext cx="2198693" cy="388226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anchor="b" anchorCtr="0">
                <a:noAutofit/>
              </a:bodyPr>
              <a:lstStyle>
                <a:defPPr>
                  <a:defRPr lang="zh-CN"/>
                </a:defPPr>
                <a:lvl1pPr algn="ctr">
                  <a:defRPr sz="2400"/>
                </a:lvl1pPr>
              </a:lstStyle>
              <a:p>
                <a:pPr algn="r"/>
                <a:r>
                  <a:rPr lang="zh-CN" altLang="en-US" dirty="0"/>
                  <a:t>输入标题名称</a:t>
                </a:r>
                <a:endParaRPr lang="zh-CN" altLang="en-US" dirty="0"/>
              </a:p>
            </p:txBody>
          </p:sp>
          <p:sp>
            <p:nvSpPr>
              <p:cNvPr id="38" name="işḷïḋé"/>
              <p:cNvSpPr txBox="1"/>
              <p:nvPr/>
            </p:nvSpPr>
            <p:spPr>
              <a:xfrm>
                <a:off x="8328246" y="2665098"/>
                <a:ext cx="2198693" cy="618766"/>
              </a:xfrm>
              <a:prstGeom prst="rect">
                <a:avLst/>
              </a:prstGeom>
            </p:spPr>
            <p:txBody>
              <a:bodyPr vert="horz" wrap="square" lIns="91440" tIns="45720" rIns="91440" bIns="45720" anchor="t" anchorCtr="0">
                <a:noAutofit/>
              </a:bodyPr>
              <a:lstStyle>
                <a:defPPr>
                  <a:defRPr lang="zh-CN"/>
                </a:defPPr>
                <a:lvl1pPr>
                  <a:lnSpc>
                    <a:spcPct val="120000"/>
                  </a:lnSpc>
                  <a:defRPr sz="11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字魂105号-简雅黑" panose="00000500000000000000" pitchFamily="2" charset="-122"/>
                    <a:ea typeface="字魂105号-简雅黑" panose="00000500000000000000" pitchFamily="2" charset="-122"/>
                  </a:defRPr>
                </a:lvl1pPr>
              </a:lstStyle>
              <a:p>
                <a:pPr algn="r"/>
                <a:r>
                  <a:rPr lang="zh-CN" altLang="en-US" sz="1200" dirty="0">
                    <a:sym typeface="思源黑体 CN Medium" panose="020B0600000000000000" pitchFamily="34" charset="-122"/>
                  </a:rPr>
                  <a:t>您的内容打在这里，或者通过复制您的文本后，在此框中选择粘贴，并选择只保留文字。</a:t>
                </a:r>
                <a:endParaRPr lang="en-US" altLang="zh-CN" sz="1200" dirty="0"/>
              </a:p>
            </p:txBody>
          </p:sp>
        </p:grpSp>
        <p:sp>
          <p:nvSpPr>
            <p:cNvPr id="39" name="Rectangle 14"/>
            <p:cNvSpPr/>
            <p:nvPr/>
          </p:nvSpPr>
          <p:spPr>
            <a:xfrm>
              <a:off x="3161005" y="1406161"/>
              <a:ext cx="600736" cy="55194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2800" b="1" dirty="0">
                  <a:solidFill>
                    <a:srgbClr val="09207D"/>
                  </a:solidFill>
                  <a:cs typeface="Segoe UI" panose="020B0502040204020203" pitchFamily="34" charset="0"/>
                </a:rPr>
                <a:t>01</a:t>
              </a:r>
              <a:endParaRPr lang="en-US" sz="2800" b="1" dirty="0">
                <a:solidFill>
                  <a:srgbClr val="09207D"/>
                </a:solidFill>
                <a:cs typeface="Segoe UI" panose="020B0502040204020203" pitchFamily="34" charset="0"/>
              </a:endParaRPr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480133" y="3778645"/>
            <a:ext cx="2981240" cy="1708157"/>
            <a:chOff x="780501" y="1406161"/>
            <a:chExt cx="2981240" cy="1708157"/>
          </a:xfrm>
        </p:grpSpPr>
        <p:grpSp>
          <p:nvGrpSpPr>
            <p:cNvPr id="42" name="íšľiḋè"/>
            <p:cNvGrpSpPr/>
            <p:nvPr/>
          </p:nvGrpSpPr>
          <p:grpSpPr>
            <a:xfrm>
              <a:off x="780501" y="2107327"/>
              <a:ext cx="2935895" cy="1006991"/>
              <a:chOff x="8328245" y="2276873"/>
              <a:chExt cx="2198695" cy="1006991"/>
            </a:xfrm>
          </p:grpSpPr>
          <p:sp>
            <p:nvSpPr>
              <p:cNvPr id="44" name="ïṥ1iḍe"/>
              <p:cNvSpPr txBox="1"/>
              <p:nvPr/>
            </p:nvSpPr>
            <p:spPr>
              <a:xfrm>
                <a:off x="8328247" y="2276873"/>
                <a:ext cx="2198693" cy="388226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anchor="b" anchorCtr="0">
                <a:noAutofit/>
              </a:bodyPr>
              <a:lstStyle>
                <a:defPPr>
                  <a:defRPr lang="zh-CN"/>
                </a:defPPr>
                <a:lvl1pPr algn="ctr">
                  <a:defRPr sz="2400"/>
                </a:lvl1pPr>
              </a:lstStyle>
              <a:p>
                <a:pPr algn="r"/>
                <a:r>
                  <a:rPr lang="zh-CN" altLang="en-US" dirty="0"/>
                  <a:t>输入标题名称</a:t>
                </a:r>
                <a:endParaRPr lang="zh-CN" altLang="en-US" dirty="0"/>
              </a:p>
            </p:txBody>
          </p:sp>
          <p:sp>
            <p:nvSpPr>
              <p:cNvPr id="45" name="işḷïḋé"/>
              <p:cNvSpPr txBox="1"/>
              <p:nvPr/>
            </p:nvSpPr>
            <p:spPr>
              <a:xfrm>
                <a:off x="8328246" y="2665098"/>
                <a:ext cx="2198693" cy="618766"/>
              </a:xfrm>
              <a:prstGeom prst="rect">
                <a:avLst/>
              </a:prstGeom>
            </p:spPr>
            <p:txBody>
              <a:bodyPr vert="horz" wrap="square" lIns="91440" tIns="45720" rIns="91440" bIns="45720" anchor="t" anchorCtr="0">
                <a:noAutofit/>
              </a:bodyPr>
              <a:lstStyle>
                <a:defPPr>
                  <a:defRPr lang="zh-CN"/>
                </a:defPPr>
                <a:lvl1pPr>
                  <a:lnSpc>
                    <a:spcPct val="120000"/>
                  </a:lnSpc>
                  <a:defRPr sz="11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字魂105号-简雅黑" panose="00000500000000000000" pitchFamily="2" charset="-122"/>
                    <a:ea typeface="字魂105号-简雅黑" panose="00000500000000000000" pitchFamily="2" charset="-122"/>
                  </a:defRPr>
                </a:lvl1pPr>
              </a:lstStyle>
              <a:p>
                <a:pPr algn="r"/>
                <a:r>
                  <a:rPr lang="zh-CN" altLang="en-US" sz="1200" dirty="0">
                    <a:sym typeface="思源黑体 CN Medium" panose="020B0600000000000000" pitchFamily="34" charset="-122"/>
                  </a:rPr>
                  <a:t>您的内容打在这里，或者通过复制您的文本后，在此框中选择粘贴，并选择只保留文字。</a:t>
                </a:r>
                <a:endParaRPr lang="en-US" altLang="zh-CN" sz="1200" dirty="0"/>
              </a:p>
            </p:txBody>
          </p:sp>
        </p:grpSp>
        <p:sp>
          <p:nvSpPr>
            <p:cNvPr id="43" name="Rectangle 14"/>
            <p:cNvSpPr/>
            <p:nvPr/>
          </p:nvSpPr>
          <p:spPr>
            <a:xfrm>
              <a:off x="3161005" y="1406161"/>
              <a:ext cx="600736" cy="55194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2800" b="1" dirty="0">
                  <a:solidFill>
                    <a:srgbClr val="09207D"/>
                  </a:solidFill>
                  <a:cs typeface="Segoe UI" panose="020B0502040204020203" pitchFamily="34" charset="0"/>
                </a:rPr>
                <a:t>02</a:t>
              </a:r>
              <a:endParaRPr lang="en-US" sz="2800" b="1" dirty="0">
                <a:solidFill>
                  <a:srgbClr val="09207D"/>
                </a:solidFill>
                <a:cs typeface="Segoe UI" panose="020B0502040204020203" pitchFamily="34" charset="0"/>
              </a:endParaRPr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8632090" y="1406161"/>
            <a:ext cx="2935892" cy="1708157"/>
            <a:chOff x="780501" y="1406161"/>
            <a:chExt cx="2935892" cy="1708157"/>
          </a:xfrm>
        </p:grpSpPr>
        <p:grpSp>
          <p:nvGrpSpPr>
            <p:cNvPr id="47" name="íšľiḋè"/>
            <p:cNvGrpSpPr/>
            <p:nvPr/>
          </p:nvGrpSpPr>
          <p:grpSpPr>
            <a:xfrm>
              <a:off x="780501" y="2107327"/>
              <a:ext cx="2935892" cy="1006991"/>
              <a:chOff x="8328246" y="2276873"/>
              <a:chExt cx="2198693" cy="1006991"/>
            </a:xfrm>
          </p:grpSpPr>
          <p:sp>
            <p:nvSpPr>
              <p:cNvPr id="49" name="ïṥ1iḍe"/>
              <p:cNvSpPr txBox="1"/>
              <p:nvPr/>
            </p:nvSpPr>
            <p:spPr>
              <a:xfrm>
                <a:off x="8328246" y="2276873"/>
                <a:ext cx="2198693" cy="388226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anchor="b" anchorCtr="0">
                <a:noAutofit/>
              </a:bodyPr>
              <a:lstStyle>
                <a:defPPr>
                  <a:defRPr lang="zh-CN"/>
                </a:defPPr>
                <a:lvl1pPr algn="ctr">
                  <a:defRPr sz="2400"/>
                </a:lvl1pPr>
              </a:lstStyle>
              <a:p>
                <a:pPr algn="l"/>
                <a:r>
                  <a:rPr lang="zh-CN" altLang="en-US" dirty="0"/>
                  <a:t>输入标题名称</a:t>
                </a:r>
                <a:endParaRPr lang="zh-CN" altLang="en-US" dirty="0"/>
              </a:p>
            </p:txBody>
          </p:sp>
          <p:sp>
            <p:nvSpPr>
              <p:cNvPr id="50" name="işḷïḋé"/>
              <p:cNvSpPr txBox="1"/>
              <p:nvPr/>
            </p:nvSpPr>
            <p:spPr>
              <a:xfrm>
                <a:off x="8328246" y="2665098"/>
                <a:ext cx="2198693" cy="618766"/>
              </a:xfrm>
              <a:prstGeom prst="rect">
                <a:avLst/>
              </a:prstGeom>
            </p:spPr>
            <p:txBody>
              <a:bodyPr vert="horz" wrap="square" lIns="91440" tIns="45720" rIns="91440" bIns="45720" anchor="t" anchorCtr="0">
                <a:noAutofit/>
              </a:bodyPr>
              <a:lstStyle>
                <a:defPPr>
                  <a:defRPr lang="zh-CN"/>
                </a:defPPr>
                <a:lvl1pPr>
                  <a:lnSpc>
                    <a:spcPct val="120000"/>
                  </a:lnSpc>
                  <a:defRPr sz="11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字魂105号-简雅黑" panose="00000500000000000000" pitchFamily="2" charset="-122"/>
                    <a:ea typeface="字魂105号-简雅黑" panose="00000500000000000000" pitchFamily="2" charset="-122"/>
                  </a:defRPr>
                </a:lvl1pPr>
              </a:lstStyle>
              <a:p>
                <a:r>
                  <a:rPr lang="zh-CN" altLang="en-US" sz="1200" dirty="0">
                    <a:sym typeface="思源黑体 CN Medium" panose="020B0600000000000000" pitchFamily="34" charset="-122"/>
                  </a:rPr>
                  <a:t>您的内容打在这里，或者通过复制您的文本后，在此框中选择粘贴，并选择只保留文字。</a:t>
                </a:r>
                <a:endParaRPr lang="en-US" altLang="zh-CN" sz="1200" dirty="0"/>
              </a:p>
            </p:txBody>
          </p:sp>
        </p:grpSp>
        <p:sp>
          <p:nvSpPr>
            <p:cNvPr id="48" name="Rectangle 14"/>
            <p:cNvSpPr/>
            <p:nvPr/>
          </p:nvSpPr>
          <p:spPr>
            <a:xfrm>
              <a:off x="780502" y="1406161"/>
              <a:ext cx="600736" cy="55194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2800" b="1" dirty="0">
                  <a:solidFill>
                    <a:srgbClr val="09207D"/>
                  </a:solidFill>
                  <a:cs typeface="Segoe UI" panose="020B0502040204020203" pitchFamily="34" charset="0"/>
                </a:rPr>
                <a:t>03</a:t>
              </a:r>
              <a:endParaRPr lang="en-US" sz="2800" b="1" dirty="0">
                <a:solidFill>
                  <a:srgbClr val="09207D"/>
                </a:solidFill>
                <a:cs typeface="Segoe UI" panose="020B0502040204020203" pitchFamily="34" charset="0"/>
              </a:endParaRPr>
            </a:p>
          </p:txBody>
        </p:sp>
      </p:grpSp>
      <p:grpSp>
        <p:nvGrpSpPr>
          <p:cNvPr id="51" name="组合 50"/>
          <p:cNvGrpSpPr/>
          <p:nvPr/>
        </p:nvGrpSpPr>
        <p:grpSpPr>
          <a:xfrm>
            <a:off x="8632090" y="3743682"/>
            <a:ext cx="2935892" cy="1708157"/>
            <a:chOff x="780501" y="1406161"/>
            <a:chExt cx="2935892" cy="1708157"/>
          </a:xfrm>
        </p:grpSpPr>
        <p:grpSp>
          <p:nvGrpSpPr>
            <p:cNvPr id="52" name="íšľiḋè"/>
            <p:cNvGrpSpPr/>
            <p:nvPr/>
          </p:nvGrpSpPr>
          <p:grpSpPr>
            <a:xfrm>
              <a:off x="780501" y="2107327"/>
              <a:ext cx="2935892" cy="1006991"/>
              <a:chOff x="8328246" y="2276873"/>
              <a:chExt cx="2198693" cy="1006991"/>
            </a:xfrm>
          </p:grpSpPr>
          <p:sp>
            <p:nvSpPr>
              <p:cNvPr id="54" name="ïṥ1iḍe"/>
              <p:cNvSpPr txBox="1"/>
              <p:nvPr/>
            </p:nvSpPr>
            <p:spPr>
              <a:xfrm>
                <a:off x="8328246" y="2276873"/>
                <a:ext cx="2198693" cy="388226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anchor="b" anchorCtr="0">
                <a:noAutofit/>
              </a:bodyPr>
              <a:lstStyle>
                <a:defPPr>
                  <a:defRPr lang="zh-CN"/>
                </a:defPPr>
                <a:lvl1pPr algn="ctr">
                  <a:defRPr sz="2400"/>
                </a:lvl1pPr>
              </a:lstStyle>
              <a:p>
                <a:pPr algn="l"/>
                <a:r>
                  <a:rPr lang="zh-CN" altLang="en-US" dirty="0"/>
                  <a:t>输入标题名称</a:t>
                </a:r>
                <a:endParaRPr lang="zh-CN" altLang="en-US" dirty="0"/>
              </a:p>
            </p:txBody>
          </p:sp>
          <p:sp>
            <p:nvSpPr>
              <p:cNvPr id="55" name="işḷïḋé"/>
              <p:cNvSpPr txBox="1"/>
              <p:nvPr/>
            </p:nvSpPr>
            <p:spPr>
              <a:xfrm>
                <a:off x="8328246" y="2665098"/>
                <a:ext cx="2198693" cy="618766"/>
              </a:xfrm>
              <a:prstGeom prst="rect">
                <a:avLst/>
              </a:prstGeom>
            </p:spPr>
            <p:txBody>
              <a:bodyPr vert="horz" wrap="square" lIns="91440" tIns="45720" rIns="91440" bIns="45720" anchor="t" anchorCtr="0">
                <a:noAutofit/>
              </a:bodyPr>
              <a:lstStyle>
                <a:defPPr>
                  <a:defRPr lang="zh-CN"/>
                </a:defPPr>
                <a:lvl1pPr>
                  <a:lnSpc>
                    <a:spcPct val="120000"/>
                  </a:lnSpc>
                  <a:defRPr sz="11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字魂105号-简雅黑" panose="00000500000000000000" pitchFamily="2" charset="-122"/>
                    <a:ea typeface="字魂105号-简雅黑" panose="00000500000000000000" pitchFamily="2" charset="-122"/>
                  </a:defRPr>
                </a:lvl1pPr>
              </a:lstStyle>
              <a:p>
                <a:r>
                  <a:rPr lang="zh-CN" altLang="en-US" sz="1200" dirty="0">
                    <a:sym typeface="思源黑体 CN Medium" panose="020B0600000000000000" pitchFamily="34" charset="-122"/>
                  </a:rPr>
                  <a:t>您的内容打在这里，或者通过复制您的文本后，在此框中选择粘贴，并选择只保留文字。</a:t>
                </a:r>
                <a:endParaRPr lang="en-US" altLang="zh-CN" sz="1200" dirty="0"/>
              </a:p>
            </p:txBody>
          </p:sp>
        </p:grpSp>
        <p:sp>
          <p:nvSpPr>
            <p:cNvPr id="53" name="Rectangle 14"/>
            <p:cNvSpPr/>
            <p:nvPr/>
          </p:nvSpPr>
          <p:spPr>
            <a:xfrm>
              <a:off x="780502" y="1406161"/>
              <a:ext cx="600736" cy="55194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2800" b="1" dirty="0">
                  <a:solidFill>
                    <a:srgbClr val="09207D"/>
                  </a:solidFill>
                  <a:cs typeface="Segoe UI" panose="020B0502040204020203" pitchFamily="34" charset="0"/>
                </a:rPr>
                <a:t>04</a:t>
              </a:r>
              <a:endParaRPr lang="en-US" sz="2800" b="1" dirty="0">
                <a:solidFill>
                  <a:srgbClr val="09207D"/>
                </a:solidFill>
                <a:cs typeface="Segoe UI" panose="020B0502040204020203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3000">
        <p14:gallery dir="l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5"/>
          <p:cNvSpPr/>
          <p:nvPr/>
        </p:nvSpPr>
        <p:spPr>
          <a:xfrm flipH="1">
            <a:off x="1169" y="0"/>
            <a:ext cx="2495600" cy="2118167"/>
          </a:xfrm>
          <a:custGeom>
            <a:avLst/>
            <a:gdLst>
              <a:gd name="connsiteX0" fmla="*/ 0 w 6039853"/>
              <a:gd name="connsiteY0" fmla="*/ 0 h 6327927"/>
              <a:gd name="connsiteX1" fmla="*/ 2502569 w 6039853"/>
              <a:gd name="connsiteY1" fmla="*/ 1925053 h 6327927"/>
              <a:gd name="connsiteX2" fmla="*/ 2671011 w 6039853"/>
              <a:gd name="connsiteY2" fmla="*/ 4932948 h 6327927"/>
              <a:gd name="connsiteX3" fmla="*/ 6039853 w 6039853"/>
              <a:gd name="connsiteY3" fmla="*/ 6304548 h 6327927"/>
              <a:gd name="connsiteX4" fmla="*/ 5967664 w 6039853"/>
              <a:gd name="connsiteY4" fmla="*/ 0 h 6327927"/>
              <a:gd name="connsiteX5" fmla="*/ 0 w 6039853"/>
              <a:gd name="connsiteY5" fmla="*/ 0 h 6327927"/>
              <a:gd name="connsiteX0-1" fmla="*/ 0 w 6039853"/>
              <a:gd name="connsiteY0-2" fmla="*/ 0 h 6327927"/>
              <a:gd name="connsiteX1-3" fmla="*/ 2502569 w 6039853"/>
              <a:gd name="connsiteY1-4" fmla="*/ 1925053 h 6327927"/>
              <a:gd name="connsiteX2-5" fmla="*/ 2671011 w 6039853"/>
              <a:gd name="connsiteY2-6" fmla="*/ 4932948 h 6327927"/>
              <a:gd name="connsiteX3-7" fmla="*/ 6039853 w 6039853"/>
              <a:gd name="connsiteY3-8" fmla="*/ 6304548 h 6327927"/>
              <a:gd name="connsiteX4-9" fmla="*/ 5967664 w 6039853"/>
              <a:gd name="connsiteY4-10" fmla="*/ 0 h 6327927"/>
              <a:gd name="connsiteX5-11" fmla="*/ 0 w 6039853"/>
              <a:gd name="connsiteY5-12" fmla="*/ 0 h 6327927"/>
              <a:gd name="connsiteX0-13" fmla="*/ 0 w 6039853"/>
              <a:gd name="connsiteY0-14" fmla="*/ 0 h 6327927"/>
              <a:gd name="connsiteX1-15" fmla="*/ 2502569 w 6039853"/>
              <a:gd name="connsiteY1-16" fmla="*/ 1925053 h 6327927"/>
              <a:gd name="connsiteX2-17" fmla="*/ 2839453 w 6039853"/>
              <a:gd name="connsiteY2-18" fmla="*/ 4932948 h 6327927"/>
              <a:gd name="connsiteX3-19" fmla="*/ 6039853 w 6039853"/>
              <a:gd name="connsiteY3-20" fmla="*/ 6304548 h 6327927"/>
              <a:gd name="connsiteX4-21" fmla="*/ 5967664 w 6039853"/>
              <a:gd name="connsiteY4-22" fmla="*/ 0 h 6327927"/>
              <a:gd name="connsiteX5-23" fmla="*/ 0 w 6039853"/>
              <a:gd name="connsiteY5-24" fmla="*/ 0 h 6327927"/>
              <a:gd name="connsiteX0-25" fmla="*/ 0 w 6039853"/>
              <a:gd name="connsiteY0-26" fmla="*/ 0 h 6327927"/>
              <a:gd name="connsiteX1-27" fmla="*/ 2502569 w 6039853"/>
              <a:gd name="connsiteY1-28" fmla="*/ 1925053 h 6327927"/>
              <a:gd name="connsiteX2-29" fmla="*/ 2839453 w 6039853"/>
              <a:gd name="connsiteY2-30" fmla="*/ 4932948 h 6327927"/>
              <a:gd name="connsiteX3-31" fmla="*/ 6039853 w 6039853"/>
              <a:gd name="connsiteY3-32" fmla="*/ 6304548 h 6327927"/>
              <a:gd name="connsiteX4-33" fmla="*/ 5967664 w 6039853"/>
              <a:gd name="connsiteY4-34" fmla="*/ 0 h 6327927"/>
              <a:gd name="connsiteX5-35" fmla="*/ 0 w 6039853"/>
              <a:gd name="connsiteY5-36" fmla="*/ 0 h 6327927"/>
              <a:gd name="connsiteX0-37" fmla="*/ 0 w 6039853"/>
              <a:gd name="connsiteY0-38" fmla="*/ 0 h 6354071"/>
              <a:gd name="connsiteX1-39" fmla="*/ 2502569 w 6039853"/>
              <a:gd name="connsiteY1-40" fmla="*/ 1925053 h 6354071"/>
              <a:gd name="connsiteX2-41" fmla="*/ 2839453 w 6039853"/>
              <a:gd name="connsiteY2-42" fmla="*/ 4932948 h 6354071"/>
              <a:gd name="connsiteX3-43" fmla="*/ 6039853 w 6039853"/>
              <a:gd name="connsiteY3-44" fmla="*/ 6304548 h 6354071"/>
              <a:gd name="connsiteX4-45" fmla="*/ 5967664 w 6039853"/>
              <a:gd name="connsiteY4-46" fmla="*/ 0 h 6354071"/>
              <a:gd name="connsiteX5-47" fmla="*/ 0 w 6039853"/>
              <a:gd name="connsiteY5-48" fmla="*/ 0 h 6354071"/>
              <a:gd name="connsiteX0-49" fmla="*/ 0 w 6039853"/>
              <a:gd name="connsiteY0-50" fmla="*/ 0 h 6354071"/>
              <a:gd name="connsiteX1-51" fmla="*/ 2502569 w 6039853"/>
              <a:gd name="connsiteY1-52" fmla="*/ 1925053 h 6354071"/>
              <a:gd name="connsiteX2-53" fmla="*/ 2839453 w 6039853"/>
              <a:gd name="connsiteY2-54" fmla="*/ 4932948 h 6354071"/>
              <a:gd name="connsiteX3-55" fmla="*/ 6039853 w 6039853"/>
              <a:gd name="connsiteY3-56" fmla="*/ 6304548 h 6354071"/>
              <a:gd name="connsiteX4-57" fmla="*/ 6005764 w 6039853"/>
              <a:gd name="connsiteY4-58" fmla="*/ 0 h 6354071"/>
              <a:gd name="connsiteX5-59" fmla="*/ 0 w 6039853"/>
              <a:gd name="connsiteY5-60" fmla="*/ 0 h 6354071"/>
              <a:gd name="connsiteX0-61" fmla="*/ 0 w 6005764"/>
              <a:gd name="connsiteY0-62" fmla="*/ 0 h 6290613"/>
              <a:gd name="connsiteX1-63" fmla="*/ 2502569 w 6005764"/>
              <a:gd name="connsiteY1-64" fmla="*/ 1925053 h 6290613"/>
              <a:gd name="connsiteX2-65" fmla="*/ 2839453 w 6005764"/>
              <a:gd name="connsiteY2-66" fmla="*/ 4932948 h 6290613"/>
              <a:gd name="connsiteX3-67" fmla="*/ 6001753 w 6005764"/>
              <a:gd name="connsiteY3-68" fmla="*/ 6266448 h 6290613"/>
              <a:gd name="connsiteX4-69" fmla="*/ 6005764 w 6005764"/>
              <a:gd name="connsiteY4-70" fmla="*/ 0 h 6290613"/>
              <a:gd name="connsiteX5-71" fmla="*/ 0 w 6005764"/>
              <a:gd name="connsiteY5-72" fmla="*/ 0 h 6290613"/>
              <a:gd name="connsiteX0-73" fmla="*/ 0 w 6005764"/>
              <a:gd name="connsiteY0-74" fmla="*/ 0 h 6300010"/>
              <a:gd name="connsiteX1-75" fmla="*/ 2502569 w 6005764"/>
              <a:gd name="connsiteY1-76" fmla="*/ 1925053 h 6300010"/>
              <a:gd name="connsiteX2-77" fmla="*/ 2839453 w 6005764"/>
              <a:gd name="connsiteY2-78" fmla="*/ 4932948 h 6300010"/>
              <a:gd name="connsiteX3-79" fmla="*/ 6001753 w 6005764"/>
              <a:gd name="connsiteY3-80" fmla="*/ 6266448 h 6300010"/>
              <a:gd name="connsiteX4-81" fmla="*/ 6005764 w 6005764"/>
              <a:gd name="connsiteY4-82" fmla="*/ 0 h 6300010"/>
              <a:gd name="connsiteX5-83" fmla="*/ 0 w 6005764"/>
              <a:gd name="connsiteY5-84" fmla="*/ 0 h 6300010"/>
              <a:gd name="connsiteX0-85" fmla="*/ 0 w 6005764"/>
              <a:gd name="connsiteY0-86" fmla="*/ 0 h 6301252"/>
              <a:gd name="connsiteX1-87" fmla="*/ 2502569 w 6005764"/>
              <a:gd name="connsiteY1-88" fmla="*/ 1925053 h 6301252"/>
              <a:gd name="connsiteX2-89" fmla="*/ 2839453 w 6005764"/>
              <a:gd name="connsiteY2-90" fmla="*/ 4932948 h 6301252"/>
              <a:gd name="connsiteX3-91" fmla="*/ 6001753 w 6005764"/>
              <a:gd name="connsiteY3-92" fmla="*/ 6266448 h 6301252"/>
              <a:gd name="connsiteX4-93" fmla="*/ 6005764 w 6005764"/>
              <a:gd name="connsiteY4-94" fmla="*/ 0 h 6301252"/>
              <a:gd name="connsiteX5-95" fmla="*/ 0 w 6005764"/>
              <a:gd name="connsiteY5-96" fmla="*/ 0 h 6301252"/>
              <a:gd name="connsiteX0-97" fmla="*/ 0 w 6005764"/>
              <a:gd name="connsiteY0-98" fmla="*/ 0 h 6328404"/>
              <a:gd name="connsiteX1-99" fmla="*/ 2502569 w 6005764"/>
              <a:gd name="connsiteY1-100" fmla="*/ 1925053 h 6328404"/>
              <a:gd name="connsiteX2-101" fmla="*/ 2839453 w 6005764"/>
              <a:gd name="connsiteY2-102" fmla="*/ 4932948 h 6328404"/>
              <a:gd name="connsiteX3-103" fmla="*/ 6001753 w 6005764"/>
              <a:gd name="connsiteY3-104" fmla="*/ 6266448 h 6328404"/>
              <a:gd name="connsiteX4-105" fmla="*/ 6005764 w 6005764"/>
              <a:gd name="connsiteY4-106" fmla="*/ 0 h 6328404"/>
              <a:gd name="connsiteX5-107" fmla="*/ 0 w 6005764"/>
              <a:gd name="connsiteY5-108" fmla="*/ 0 h 6328404"/>
              <a:gd name="connsiteX0-109" fmla="*/ 0 w 6005764"/>
              <a:gd name="connsiteY0-110" fmla="*/ 0 h 6321734"/>
              <a:gd name="connsiteX1-111" fmla="*/ 2502569 w 6005764"/>
              <a:gd name="connsiteY1-112" fmla="*/ 1925053 h 6321734"/>
              <a:gd name="connsiteX2-113" fmla="*/ 3273143 w 6005764"/>
              <a:gd name="connsiteY2-114" fmla="*/ 4856415 h 6321734"/>
              <a:gd name="connsiteX3-115" fmla="*/ 6001753 w 6005764"/>
              <a:gd name="connsiteY3-116" fmla="*/ 6266448 h 6321734"/>
              <a:gd name="connsiteX4-117" fmla="*/ 6005764 w 6005764"/>
              <a:gd name="connsiteY4-118" fmla="*/ 0 h 6321734"/>
              <a:gd name="connsiteX5-119" fmla="*/ 0 w 6005764"/>
              <a:gd name="connsiteY5-120" fmla="*/ 0 h 6321734"/>
              <a:gd name="connsiteX0-121" fmla="*/ 0 w 6005764"/>
              <a:gd name="connsiteY0-122" fmla="*/ 0 h 6312022"/>
              <a:gd name="connsiteX1-123" fmla="*/ 2502569 w 6005764"/>
              <a:gd name="connsiteY1-124" fmla="*/ 1925053 h 6312022"/>
              <a:gd name="connsiteX2-125" fmla="*/ 3273143 w 6005764"/>
              <a:gd name="connsiteY2-126" fmla="*/ 4856415 h 6312022"/>
              <a:gd name="connsiteX3-127" fmla="*/ 6001753 w 6005764"/>
              <a:gd name="connsiteY3-128" fmla="*/ 6266448 h 6312022"/>
              <a:gd name="connsiteX4-129" fmla="*/ 6005764 w 6005764"/>
              <a:gd name="connsiteY4-130" fmla="*/ 0 h 6312022"/>
              <a:gd name="connsiteX5-131" fmla="*/ 0 w 6005764"/>
              <a:gd name="connsiteY5-132" fmla="*/ 0 h 6312022"/>
              <a:gd name="connsiteX0-133" fmla="*/ 0 w 6005764"/>
              <a:gd name="connsiteY0-134" fmla="*/ 0 h 6312023"/>
              <a:gd name="connsiteX1-135" fmla="*/ 2502569 w 6005764"/>
              <a:gd name="connsiteY1-136" fmla="*/ 1925053 h 6312023"/>
              <a:gd name="connsiteX2-137" fmla="*/ 3145587 w 6005764"/>
              <a:gd name="connsiteY2-138" fmla="*/ 4856415 h 6312023"/>
              <a:gd name="connsiteX3-139" fmla="*/ 6001753 w 6005764"/>
              <a:gd name="connsiteY3-140" fmla="*/ 6266448 h 6312023"/>
              <a:gd name="connsiteX4-141" fmla="*/ 6005764 w 6005764"/>
              <a:gd name="connsiteY4-142" fmla="*/ 0 h 6312023"/>
              <a:gd name="connsiteX5-143" fmla="*/ 0 w 6005764"/>
              <a:gd name="connsiteY5-144" fmla="*/ 0 h 6312023"/>
              <a:gd name="connsiteX0-145" fmla="*/ 0 w 6005764"/>
              <a:gd name="connsiteY0-146" fmla="*/ 0 h 6318150"/>
              <a:gd name="connsiteX1-147" fmla="*/ 2502569 w 6005764"/>
              <a:gd name="connsiteY1-148" fmla="*/ 1925053 h 6318150"/>
              <a:gd name="connsiteX2-149" fmla="*/ 3145587 w 6005764"/>
              <a:gd name="connsiteY2-150" fmla="*/ 4856415 h 6318150"/>
              <a:gd name="connsiteX3-151" fmla="*/ 6001753 w 6005764"/>
              <a:gd name="connsiteY3-152" fmla="*/ 6266448 h 6318150"/>
              <a:gd name="connsiteX4-153" fmla="*/ 6005764 w 6005764"/>
              <a:gd name="connsiteY4-154" fmla="*/ 0 h 6318150"/>
              <a:gd name="connsiteX5-155" fmla="*/ 0 w 6005764"/>
              <a:gd name="connsiteY5-156" fmla="*/ 0 h 631815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6005764" h="6318150">
                <a:moveTo>
                  <a:pt x="0" y="0"/>
                </a:moveTo>
                <a:cubicBezTo>
                  <a:pt x="66174" y="1417720"/>
                  <a:pt x="1978305" y="1115651"/>
                  <a:pt x="2502569" y="1925053"/>
                </a:cubicBezTo>
                <a:cubicBezTo>
                  <a:pt x="3026834" y="2734456"/>
                  <a:pt x="2714790" y="3661059"/>
                  <a:pt x="3145587" y="4856415"/>
                </a:cubicBezTo>
                <a:cubicBezTo>
                  <a:pt x="3576384" y="6051771"/>
                  <a:pt x="4643187" y="6477001"/>
                  <a:pt x="6001753" y="6266448"/>
                </a:cubicBezTo>
                <a:lnTo>
                  <a:pt x="6005764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rgbClr val="09207D">
                  <a:alpha val="17000"/>
                </a:srgbClr>
              </a:gs>
            </a:gsLst>
            <a:lin ang="9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" name="Freeform: Shape 16"/>
          <p:cNvSpPr/>
          <p:nvPr/>
        </p:nvSpPr>
        <p:spPr>
          <a:xfrm flipH="1">
            <a:off x="-1" y="90"/>
            <a:ext cx="888885" cy="2833121"/>
          </a:xfrm>
          <a:custGeom>
            <a:avLst/>
            <a:gdLst>
              <a:gd name="connsiteX0" fmla="*/ 2561234 w 2585297"/>
              <a:gd name="connsiteY0" fmla="*/ 0 h 6906127"/>
              <a:gd name="connsiteX1" fmla="*/ 780560 w 2585297"/>
              <a:gd name="connsiteY1" fmla="*/ 1852863 h 6906127"/>
              <a:gd name="connsiteX2" fmla="*/ 82728 w 2585297"/>
              <a:gd name="connsiteY2" fmla="*/ 4932948 h 6906127"/>
              <a:gd name="connsiteX3" fmla="*/ 2585297 w 2585297"/>
              <a:gd name="connsiteY3" fmla="*/ 6906127 h 6906127"/>
              <a:gd name="connsiteX4" fmla="*/ 2561234 w 2585297"/>
              <a:gd name="connsiteY4" fmla="*/ 0 h 6906127"/>
              <a:gd name="connsiteX0-1" fmla="*/ 2561234 w 2585297"/>
              <a:gd name="connsiteY0-2" fmla="*/ 10370 h 6916497"/>
              <a:gd name="connsiteX1-3" fmla="*/ 780560 w 2585297"/>
              <a:gd name="connsiteY1-4" fmla="*/ 1863233 h 6916497"/>
              <a:gd name="connsiteX2-5" fmla="*/ 82728 w 2585297"/>
              <a:gd name="connsiteY2-6" fmla="*/ 4943318 h 6916497"/>
              <a:gd name="connsiteX3-7" fmla="*/ 2585297 w 2585297"/>
              <a:gd name="connsiteY3-8" fmla="*/ 6916497 h 6916497"/>
              <a:gd name="connsiteX4-9" fmla="*/ 2561234 w 2585297"/>
              <a:gd name="connsiteY4-10" fmla="*/ 10370 h 6916497"/>
              <a:gd name="connsiteX0-11" fmla="*/ 2547392 w 2571455"/>
              <a:gd name="connsiteY0-12" fmla="*/ 8277 h 6914404"/>
              <a:gd name="connsiteX1-13" fmla="*/ 938168 w 2571455"/>
              <a:gd name="connsiteY1-14" fmla="*/ 2184990 h 6914404"/>
              <a:gd name="connsiteX2-15" fmla="*/ 68886 w 2571455"/>
              <a:gd name="connsiteY2-16" fmla="*/ 4941225 h 6914404"/>
              <a:gd name="connsiteX3-17" fmla="*/ 2571455 w 2571455"/>
              <a:gd name="connsiteY3-18" fmla="*/ 6914404 h 6914404"/>
              <a:gd name="connsiteX4-19" fmla="*/ 2547392 w 2571455"/>
              <a:gd name="connsiteY4-20" fmla="*/ 8277 h 6914404"/>
              <a:gd name="connsiteX0-21" fmla="*/ 2594895 w 2618958"/>
              <a:gd name="connsiteY0-22" fmla="*/ 8277 h 6914404"/>
              <a:gd name="connsiteX1-23" fmla="*/ 985671 w 2618958"/>
              <a:gd name="connsiteY1-24" fmla="*/ 2184990 h 6914404"/>
              <a:gd name="connsiteX2-25" fmla="*/ 116389 w 2618958"/>
              <a:gd name="connsiteY2-26" fmla="*/ 4941225 h 6914404"/>
              <a:gd name="connsiteX3-27" fmla="*/ 2618958 w 2618958"/>
              <a:gd name="connsiteY3-28" fmla="*/ 6914404 h 6914404"/>
              <a:gd name="connsiteX4-29" fmla="*/ 2594895 w 2618958"/>
              <a:gd name="connsiteY4-30" fmla="*/ 8277 h 6914404"/>
              <a:gd name="connsiteX0-31" fmla="*/ 2594895 w 2618958"/>
              <a:gd name="connsiteY0-32" fmla="*/ 8277 h 6914404"/>
              <a:gd name="connsiteX1-33" fmla="*/ 985671 w 2618958"/>
              <a:gd name="connsiteY1-34" fmla="*/ 2184990 h 6914404"/>
              <a:gd name="connsiteX2-35" fmla="*/ 116389 w 2618958"/>
              <a:gd name="connsiteY2-36" fmla="*/ 4941225 h 6914404"/>
              <a:gd name="connsiteX3-37" fmla="*/ 2618958 w 2618958"/>
              <a:gd name="connsiteY3-38" fmla="*/ 6914404 h 6914404"/>
              <a:gd name="connsiteX4-39" fmla="*/ 2594895 w 2618958"/>
              <a:gd name="connsiteY4-40" fmla="*/ 8277 h 6914404"/>
              <a:gd name="connsiteX0-41" fmla="*/ 2594895 w 2618958"/>
              <a:gd name="connsiteY0-42" fmla="*/ 8277 h 6914404"/>
              <a:gd name="connsiteX1-43" fmla="*/ 985671 w 2618958"/>
              <a:gd name="connsiteY1-44" fmla="*/ 2184990 h 6914404"/>
              <a:gd name="connsiteX2-45" fmla="*/ 116389 w 2618958"/>
              <a:gd name="connsiteY2-46" fmla="*/ 4941225 h 6914404"/>
              <a:gd name="connsiteX3-47" fmla="*/ 2618958 w 2618958"/>
              <a:gd name="connsiteY3-48" fmla="*/ 6914404 h 6914404"/>
              <a:gd name="connsiteX4-49" fmla="*/ 2594895 w 2618958"/>
              <a:gd name="connsiteY4-50" fmla="*/ 8277 h 6914404"/>
              <a:gd name="connsiteX0-51" fmla="*/ 2594895 w 2618958"/>
              <a:gd name="connsiteY0-52" fmla="*/ 8277 h 6914404"/>
              <a:gd name="connsiteX1-53" fmla="*/ 985671 w 2618958"/>
              <a:gd name="connsiteY1-54" fmla="*/ 2184990 h 6914404"/>
              <a:gd name="connsiteX2-55" fmla="*/ 116389 w 2618958"/>
              <a:gd name="connsiteY2-56" fmla="*/ 4941225 h 6914404"/>
              <a:gd name="connsiteX3-57" fmla="*/ 2618958 w 2618958"/>
              <a:gd name="connsiteY3-58" fmla="*/ 6914404 h 6914404"/>
              <a:gd name="connsiteX4-59" fmla="*/ 2594895 w 2618958"/>
              <a:gd name="connsiteY4-60" fmla="*/ 8277 h 6914404"/>
              <a:gd name="connsiteX0-61" fmla="*/ 2517149 w 2541212"/>
              <a:gd name="connsiteY0-62" fmla="*/ 8277 h 6914404"/>
              <a:gd name="connsiteX1-63" fmla="*/ 907925 w 2541212"/>
              <a:gd name="connsiteY1-64" fmla="*/ 2184990 h 6914404"/>
              <a:gd name="connsiteX2-65" fmla="*/ 38643 w 2541212"/>
              <a:gd name="connsiteY2-66" fmla="*/ 4941225 h 6914404"/>
              <a:gd name="connsiteX3-67" fmla="*/ 2541212 w 2541212"/>
              <a:gd name="connsiteY3-68" fmla="*/ 6914404 h 6914404"/>
              <a:gd name="connsiteX4-69" fmla="*/ 2517149 w 2541212"/>
              <a:gd name="connsiteY4-70" fmla="*/ 8277 h 691440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541212" h="6914404">
                <a:moveTo>
                  <a:pt x="2517149" y="8277"/>
                </a:moveTo>
                <a:cubicBezTo>
                  <a:pt x="614154" y="-124071"/>
                  <a:pt x="1321009" y="1362832"/>
                  <a:pt x="907925" y="2184990"/>
                </a:cubicBezTo>
                <a:cubicBezTo>
                  <a:pt x="494841" y="3007148"/>
                  <a:pt x="-166896" y="3508464"/>
                  <a:pt x="38643" y="4941225"/>
                </a:cubicBezTo>
                <a:cubicBezTo>
                  <a:pt x="358482" y="6183486"/>
                  <a:pt x="1573672" y="6806120"/>
                  <a:pt x="2541212" y="6914404"/>
                </a:cubicBezTo>
                <a:lnTo>
                  <a:pt x="2517149" y="8277"/>
                </a:lnTo>
                <a:close/>
              </a:path>
            </a:pathLst>
          </a:custGeom>
          <a:gradFill>
            <a:gsLst>
              <a:gs pos="2000">
                <a:schemeClr val="accent1">
                  <a:alpha val="79000"/>
                </a:schemeClr>
              </a:gs>
              <a:gs pos="100000">
                <a:srgbClr val="09207D">
                  <a:alpha val="18000"/>
                </a:srgbClr>
              </a:gs>
            </a:gsLst>
            <a:path path="circle">
              <a:fillToRect l="50000" t="-80000" r="50000" b="18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" name="Freeform: Shape 15"/>
          <p:cNvSpPr/>
          <p:nvPr/>
        </p:nvSpPr>
        <p:spPr>
          <a:xfrm flipV="1">
            <a:off x="9490840" y="4560425"/>
            <a:ext cx="2701160" cy="2292638"/>
          </a:xfrm>
          <a:custGeom>
            <a:avLst/>
            <a:gdLst>
              <a:gd name="connsiteX0" fmla="*/ 0 w 6039853"/>
              <a:gd name="connsiteY0" fmla="*/ 0 h 6327927"/>
              <a:gd name="connsiteX1" fmla="*/ 2502569 w 6039853"/>
              <a:gd name="connsiteY1" fmla="*/ 1925053 h 6327927"/>
              <a:gd name="connsiteX2" fmla="*/ 2671011 w 6039853"/>
              <a:gd name="connsiteY2" fmla="*/ 4932948 h 6327927"/>
              <a:gd name="connsiteX3" fmla="*/ 6039853 w 6039853"/>
              <a:gd name="connsiteY3" fmla="*/ 6304548 h 6327927"/>
              <a:gd name="connsiteX4" fmla="*/ 5967664 w 6039853"/>
              <a:gd name="connsiteY4" fmla="*/ 0 h 6327927"/>
              <a:gd name="connsiteX5" fmla="*/ 0 w 6039853"/>
              <a:gd name="connsiteY5" fmla="*/ 0 h 6327927"/>
              <a:gd name="connsiteX0-1" fmla="*/ 0 w 6039853"/>
              <a:gd name="connsiteY0-2" fmla="*/ 0 h 6327927"/>
              <a:gd name="connsiteX1-3" fmla="*/ 2502569 w 6039853"/>
              <a:gd name="connsiteY1-4" fmla="*/ 1925053 h 6327927"/>
              <a:gd name="connsiteX2-5" fmla="*/ 2671011 w 6039853"/>
              <a:gd name="connsiteY2-6" fmla="*/ 4932948 h 6327927"/>
              <a:gd name="connsiteX3-7" fmla="*/ 6039853 w 6039853"/>
              <a:gd name="connsiteY3-8" fmla="*/ 6304548 h 6327927"/>
              <a:gd name="connsiteX4-9" fmla="*/ 5967664 w 6039853"/>
              <a:gd name="connsiteY4-10" fmla="*/ 0 h 6327927"/>
              <a:gd name="connsiteX5-11" fmla="*/ 0 w 6039853"/>
              <a:gd name="connsiteY5-12" fmla="*/ 0 h 6327927"/>
              <a:gd name="connsiteX0-13" fmla="*/ 0 w 6039853"/>
              <a:gd name="connsiteY0-14" fmla="*/ 0 h 6327927"/>
              <a:gd name="connsiteX1-15" fmla="*/ 2502569 w 6039853"/>
              <a:gd name="connsiteY1-16" fmla="*/ 1925053 h 6327927"/>
              <a:gd name="connsiteX2-17" fmla="*/ 2839453 w 6039853"/>
              <a:gd name="connsiteY2-18" fmla="*/ 4932948 h 6327927"/>
              <a:gd name="connsiteX3-19" fmla="*/ 6039853 w 6039853"/>
              <a:gd name="connsiteY3-20" fmla="*/ 6304548 h 6327927"/>
              <a:gd name="connsiteX4-21" fmla="*/ 5967664 w 6039853"/>
              <a:gd name="connsiteY4-22" fmla="*/ 0 h 6327927"/>
              <a:gd name="connsiteX5-23" fmla="*/ 0 w 6039853"/>
              <a:gd name="connsiteY5-24" fmla="*/ 0 h 6327927"/>
              <a:gd name="connsiteX0-25" fmla="*/ 0 w 6039853"/>
              <a:gd name="connsiteY0-26" fmla="*/ 0 h 6327927"/>
              <a:gd name="connsiteX1-27" fmla="*/ 2502569 w 6039853"/>
              <a:gd name="connsiteY1-28" fmla="*/ 1925053 h 6327927"/>
              <a:gd name="connsiteX2-29" fmla="*/ 2839453 w 6039853"/>
              <a:gd name="connsiteY2-30" fmla="*/ 4932948 h 6327927"/>
              <a:gd name="connsiteX3-31" fmla="*/ 6039853 w 6039853"/>
              <a:gd name="connsiteY3-32" fmla="*/ 6304548 h 6327927"/>
              <a:gd name="connsiteX4-33" fmla="*/ 5967664 w 6039853"/>
              <a:gd name="connsiteY4-34" fmla="*/ 0 h 6327927"/>
              <a:gd name="connsiteX5-35" fmla="*/ 0 w 6039853"/>
              <a:gd name="connsiteY5-36" fmla="*/ 0 h 6327927"/>
              <a:gd name="connsiteX0-37" fmla="*/ 0 w 6039853"/>
              <a:gd name="connsiteY0-38" fmla="*/ 0 h 6354071"/>
              <a:gd name="connsiteX1-39" fmla="*/ 2502569 w 6039853"/>
              <a:gd name="connsiteY1-40" fmla="*/ 1925053 h 6354071"/>
              <a:gd name="connsiteX2-41" fmla="*/ 2839453 w 6039853"/>
              <a:gd name="connsiteY2-42" fmla="*/ 4932948 h 6354071"/>
              <a:gd name="connsiteX3-43" fmla="*/ 6039853 w 6039853"/>
              <a:gd name="connsiteY3-44" fmla="*/ 6304548 h 6354071"/>
              <a:gd name="connsiteX4-45" fmla="*/ 5967664 w 6039853"/>
              <a:gd name="connsiteY4-46" fmla="*/ 0 h 6354071"/>
              <a:gd name="connsiteX5-47" fmla="*/ 0 w 6039853"/>
              <a:gd name="connsiteY5-48" fmla="*/ 0 h 6354071"/>
              <a:gd name="connsiteX0-49" fmla="*/ 0 w 6039853"/>
              <a:gd name="connsiteY0-50" fmla="*/ 0 h 6354071"/>
              <a:gd name="connsiteX1-51" fmla="*/ 2502569 w 6039853"/>
              <a:gd name="connsiteY1-52" fmla="*/ 1925053 h 6354071"/>
              <a:gd name="connsiteX2-53" fmla="*/ 2839453 w 6039853"/>
              <a:gd name="connsiteY2-54" fmla="*/ 4932948 h 6354071"/>
              <a:gd name="connsiteX3-55" fmla="*/ 6039853 w 6039853"/>
              <a:gd name="connsiteY3-56" fmla="*/ 6304548 h 6354071"/>
              <a:gd name="connsiteX4-57" fmla="*/ 6005764 w 6039853"/>
              <a:gd name="connsiteY4-58" fmla="*/ 0 h 6354071"/>
              <a:gd name="connsiteX5-59" fmla="*/ 0 w 6039853"/>
              <a:gd name="connsiteY5-60" fmla="*/ 0 h 6354071"/>
              <a:gd name="connsiteX0-61" fmla="*/ 0 w 6005764"/>
              <a:gd name="connsiteY0-62" fmla="*/ 0 h 6290613"/>
              <a:gd name="connsiteX1-63" fmla="*/ 2502569 w 6005764"/>
              <a:gd name="connsiteY1-64" fmla="*/ 1925053 h 6290613"/>
              <a:gd name="connsiteX2-65" fmla="*/ 2839453 w 6005764"/>
              <a:gd name="connsiteY2-66" fmla="*/ 4932948 h 6290613"/>
              <a:gd name="connsiteX3-67" fmla="*/ 6001753 w 6005764"/>
              <a:gd name="connsiteY3-68" fmla="*/ 6266448 h 6290613"/>
              <a:gd name="connsiteX4-69" fmla="*/ 6005764 w 6005764"/>
              <a:gd name="connsiteY4-70" fmla="*/ 0 h 6290613"/>
              <a:gd name="connsiteX5-71" fmla="*/ 0 w 6005764"/>
              <a:gd name="connsiteY5-72" fmla="*/ 0 h 6290613"/>
              <a:gd name="connsiteX0-73" fmla="*/ 0 w 6005764"/>
              <a:gd name="connsiteY0-74" fmla="*/ 0 h 6300010"/>
              <a:gd name="connsiteX1-75" fmla="*/ 2502569 w 6005764"/>
              <a:gd name="connsiteY1-76" fmla="*/ 1925053 h 6300010"/>
              <a:gd name="connsiteX2-77" fmla="*/ 2839453 w 6005764"/>
              <a:gd name="connsiteY2-78" fmla="*/ 4932948 h 6300010"/>
              <a:gd name="connsiteX3-79" fmla="*/ 6001753 w 6005764"/>
              <a:gd name="connsiteY3-80" fmla="*/ 6266448 h 6300010"/>
              <a:gd name="connsiteX4-81" fmla="*/ 6005764 w 6005764"/>
              <a:gd name="connsiteY4-82" fmla="*/ 0 h 6300010"/>
              <a:gd name="connsiteX5-83" fmla="*/ 0 w 6005764"/>
              <a:gd name="connsiteY5-84" fmla="*/ 0 h 6300010"/>
              <a:gd name="connsiteX0-85" fmla="*/ 0 w 6005764"/>
              <a:gd name="connsiteY0-86" fmla="*/ 0 h 6301252"/>
              <a:gd name="connsiteX1-87" fmla="*/ 2502569 w 6005764"/>
              <a:gd name="connsiteY1-88" fmla="*/ 1925053 h 6301252"/>
              <a:gd name="connsiteX2-89" fmla="*/ 2839453 w 6005764"/>
              <a:gd name="connsiteY2-90" fmla="*/ 4932948 h 6301252"/>
              <a:gd name="connsiteX3-91" fmla="*/ 6001753 w 6005764"/>
              <a:gd name="connsiteY3-92" fmla="*/ 6266448 h 6301252"/>
              <a:gd name="connsiteX4-93" fmla="*/ 6005764 w 6005764"/>
              <a:gd name="connsiteY4-94" fmla="*/ 0 h 6301252"/>
              <a:gd name="connsiteX5-95" fmla="*/ 0 w 6005764"/>
              <a:gd name="connsiteY5-96" fmla="*/ 0 h 6301252"/>
              <a:gd name="connsiteX0-97" fmla="*/ 0 w 6005764"/>
              <a:gd name="connsiteY0-98" fmla="*/ 0 h 6328404"/>
              <a:gd name="connsiteX1-99" fmla="*/ 2502569 w 6005764"/>
              <a:gd name="connsiteY1-100" fmla="*/ 1925053 h 6328404"/>
              <a:gd name="connsiteX2-101" fmla="*/ 2839453 w 6005764"/>
              <a:gd name="connsiteY2-102" fmla="*/ 4932948 h 6328404"/>
              <a:gd name="connsiteX3-103" fmla="*/ 6001753 w 6005764"/>
              <a:gd name="connsiteY3-104" fmla="*/ 6266448 h 6328404"/>
              <a:gd name="connsiteX4-105" fmla="*/ 6005764 w 6005764"/>
              <a:gd name="connsiteY4-106" fmla="*/ 0 h 6328404"/>
              <a:gd name="connsiteX5-107" fmla="*/ 0 w 6005764"/>
              <a:gd name="connsiteY5-108" fmla="*/ 0 h 6328404"/>
              <a:gd name="connsiteX0-109" fmla="*/ 0 w 6005764"/>
              <a:gd name="connsiteY0-110" fmla="*/ 0 h 6321734"/>
              <a:gd name="connsiteX1-111" fmla="*/ 2502569 w 6005764"/>
              <a:gd name="connsiteY1-112" fmla="*/ 1925053 h 6321734"/>
              <a:gd name="connsiteX2-113" fmla="*/ 3273143 w 6005764"/>
              <a:gd name="connsiteY2-114" fmla="*/ 4856415 h 6321734"/>
              <a:gd name="connsiteX3-115" fmla="*/ 6001753 w 6005764"/>
              <a:gd name="connsiteY3-116" fmla="*/ 6266448 h 6321734"/>
              <a:gd name="connsiteX4-117" fmla="*/ 6005764 w 6005764"/>
              <a:gd name="connsiteY4-118" fmla="*/ 0 h 6321734"/>
              <a:gd name="connsiteX5-119" fmla="*/ 0 w 6005764"/>
              <a:gd name="connsiteY5-120" fmla="*/ 0 h 6321734"/>
              <a:gd name="connsiteX0-121" fmla="*/ 0 w 6005764"/>
              <a:gd name="connsiteY0-122" fmla="*/ 0 h 6312022"/>
              <a:gd name="connsiteX1-123" fmla="*/ 2502569 w 6005764"/>
              <a:gd name="connsiteY1-124" fmla="*/ 1925053 h 6312022"/>
              <a:gd name="connsiteX2-125" fmla="*/ 3273143 w 6005764"/>
              <a:gd name="connsiteY2-126" fmla="*/ 4856415 h 6312022"/>
              <a:gd name="connsiteX3-127" fmla="*/ 6001753 w 6005764"/>
              <a:gd name="connsiteY3-128" fmla="*/ 6266448 h 6312022"/>
              <a:gd name="connsiteX4-129" fmla="*/ 6005764 w 6005764"/>
              <a:gd name="connsiteY4-130" fmla="*/ 0 h 6312022"/>
              <a:gd name="connsiteX5-131" fmla="*/ 0 w 6005764"/>
              <a:gd name="connsiteY5-132" fmla="*/ 0 h 6312022"/>
              <a:gd name="connsiteX0-133" fmla="*/ 0 w 6005764"/>
              <a:gd name="connsiteY0-134" fmla="*/ 0 h 6312023"/>
              <a:gd name="connsiteX1-135" fmla="*/ 2502569 w 6005764"/>
              <a:gd name="connsiteY1-136" fmla="*/ 1925053 h 6312023"/>
              <a:gd name="connsiteX2-137" fmla="*/ 3145587 w 6005764"/>
              <a:gd name="connsiteY2-138" fmla="*/ 4856415 h 6312023"/>
              <a:gd name="connsiteX3-139" fmla="*/ 6001753 w 6005764"/>
              <a:gd name="connsiteY3-140" fmla="*/ 6266448 h 6312023"/>
              <a:gd name="connsiteX4-141" fmla="*/ 6005764 w 6005764"/>
              <a:gd name="connsiteY4-142" fmla="*/ 0 h 6312023"/>
              <a:gd name="connsiteX5-143" fmla="*/ 0 w 6005764"/>
              <a:gd name="connsiteY5-144" fmla="*/ 0 h 6312023"/>
              <a:gd name="connsiteX0-145" fmla="*/ 0 w 6005764"/>
              <a:gd name="connsiteY0-146" fmla="*/ 0 h 6318150"/>
              <a:gd name="connsiteX1-147" fmla="*/ 2502569 w 6005764"/>
              <a:gd name="connsiteY1-148" fmla="*/ 1925053 h 6318150"/>
              <a:gd name="connsiteX2-149" fmla="*/ 3145587 w 6005764"/>
              <a:gd name="connsiteY2-150" fmla="*/ 4856415 h 6318150"/>
              <a:gd name="connsiteX3-151" fmla="*/ 6001753 w 6005764"/>
              <a:gd name="connsiteY3-152" fmla="*/ 6266448 h 6318150"/>
              <a:gd name="connsiteX4-153" fmla="*/ 6005764 w 6005764"/>
              <a:gd name="connsiteY4-154" fmla="*/ 0 h 6318150"/>
              <a:gd name="connsiteX5-155" fmla="*/ 0 w 6005764"/>
              <a:gd name="connsiteY5-156" fmla="*/ 0 h 631815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6005764" h="6318150">
                <a:moveTo>
                  <a:pt x="0" y="0"/>
                </a:moveTo>
                <a:cubicBezTo>
                  <a:pt x="66174" y="1417720"/>
                  <a:pt x="1978305" y="1115651"/>
                  <a:pt x="2502569" y="1925053"/>
                </a:cubicBezTo>
                <a:cubicBezTo>
                  <a:pt x="3026834" y="2734456"/>
                  <a:pt x="2714790" y="3661059"/>
                  <a:pt x="3145587" y="4856415"/>
                </a:cubicBezTo>
                <a:cubicBezTo>
                  <a:pt x="3576384" y="6051771"/>
                  <a:pt x="4643187" y="6477001"/>
                  <a:pt x="6001753" y="6266448"/>
                </a:cubicBezTo>
                <a:lnTo>
                  <a:pt x="6005764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rgbClr val="09207D">
                  <a:alpha val="17000"/>
                </a:srgbClr>
              </a:gs>
            </a:gsLst>
            <a:lin ang="9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" name="Freeform: Shape 16"/>
          <p:cNvSpPr/>
          <p:nvPr/>
        </p:nvSpPr>
        <p:spPr>
          <a:xfrm flipV="1">
            <a:off x="11229899" y="3791518"/>
            <a:ext cx="962102" cy="3066482"/>
          </a:xfrm>
          <a:custGeom>
            <a:avLst/>
            <a:gdLst>
              <a:gd name="connsiteX0" fmla="*/ 2561234 w 2585297"/>
              <a:gd name="connsiteY0" fmla="*/ 0 h 6906127"/>
              <a:gd name="connsiteX1" fmla="*/ 780560 w 2585297"/>
              <a:gd name="connsiteY1" fmla="*/ 1852863 h 6906127"/>
              <a:gd name="connsiteX2" fmla="*/ 82728 w 2585297"/>
              <a:gd name="connsiteY2" fmla="*/ 4932948 h 6906127"/>
              <a:gd name="connsiteX3" fmla="*/ 2585297 w 2585297"/>
              <a:gd name="connsiteY3" fmla="*/ 6906127 h 6906127"/>
              <a:gd name="connsiteX4" fmla="*/ 2561234 w 2585297"/>
              <a:gd name="connsiteY4" fmla="*/ 0 h 6906127"/>
              <a:gd name="connsiteX0-1" fmla="*/ 2561234 w 2585297"/>
              <a:gd name="connsiteY0-2" fmla="*/ 10370 h 6916497"/>
              <a:gd name="connsiteX1-3" fmla="*/ 780560 w 2585297"/>
              <a:gd name="connsiteY1-4" fmla="*/ 1863233 h 6916497"/>
              <a:gd name="connsiteX2-5" fmla="*/ 82728 w 2585297"/>
              <a:gd name="connsiteY2-6" fmla="*/ 4943318 h 6916497"/>
              <a:gd name="connsiteX3-7" fmla="*/ 2585297 w 2585297"/>
              <a:gd name="connsiteY3-8" fmla="*/ 6916497 h 6916497"/>
              <a:gd name="connsiteX4-9" fmla="*/ 2561234 w 2585297"/>
              <a:gd name="connsiteY4-10" fmla="*/ 10370 h 6916497"/>
              <a:gd name="connsiteX0-11" fmla="*/ 2547392 w 2571455"/>
              <a:gd name="connsiteY0-12" fmla="*/ 8277 h 6914404"/>
              <a:gd name="connsiteX1-13" fmla="*/ 938168 w 2571455"/>
              <a:gd name="connsiteY1-14" fmla="*/ 2184990 h 6914404"/>
              <a:gd name="connsiteX2-15" fmla="*/ 68886 w 2571455"/>
              <a:gd name="connsiteY2-16" fmla="*/ 4941225 h 6914404"/>
              <a:gd name="connsiteX3-17" fmla="*/ 2571455 w 2571455"/>
              <a:gd name="connsiteY3-18" fmla="*/ 6914404 h 6914404"/>
              <a:gd name="connsiteX4-19" fmla="*/ 2547392 w 2571455"/>
              <a:gd name="connsiteY4-20" fmla="*/ 8277 h 6914404"/>
              <a:gd name="connsiteX0-21" fmla="*/ 2594895 w 2618958"/>
              <a:gd name="connsiteY0-22" fmla="*/ 8277 h 6914404"/>
              <a:gd name="connsiteX1-23" fmla="*/ 985671 w 2618958"/>
              <a:gd name="connsiteY1-24" fmla="*/ 2184990 h 6914404"/>
              <a:gd name="connsiteX2-25" fmla="*/ 116389 w 2618958"/>
              <a:gd name="connsiteY2-26" fmla="*/ 4941225 h 6914404"/>
              <a:gd name="connsiteX3-27" fmla="*/ 2618958 w 2618958"/>
              <a:gd name="connsiteY3-28" fmla="*/ 6914404 h 6914404"/>
              <a:gd name="connsiteX4-29" fmla="*/ 2594895 w 2618958"/>
              <a:gd name="connsiteY4-30" fmla="*/ 8277 h 6914404"/>
              <a:gd name="connsiteX0-31" fmla="*/ 2594895 w 2618958"/>
              <a:gd name="connsiteY0-32" fmla="*/ 8277 h 6914404"/>
              <a:gd name="connsiteX1-33" fmla="*/ 985671 w 2618958"/>
              <a:gd name="connsiteY1-34" fmla="*/ 2184990 h 6914404"/>
              <a:gd name="connsiteX2-35" fmla="*/ 116389 w 2618958"/>
              <a:gd name="connsiteY2-36" fmla="*/ 4941225 h 6914404"/>
              <a:gd name="connsiteX3-37" fmla="*/ 2618958 w 2618958"/>
              <a:gd name="connsiteY3-38" fmla="*/ 6914404 h 6914404"/>
              <a:gd name="connsiteX4-39" fmla="*/ 2594895 w 2618958"/>
              <a:gd name="connsiteY4-40" fmla="*/ 8277 h 6914404"/>
              <a:gd name="connsiteX0-41" fmla="*/ 2594895 w 2618958"/>
              <a:gd name="connsiteY0-42" fmla="*/ 8277 h 6914404"/>
              <a:gd name="connsiteX1-43" fmla="*/ 985671 w 2618958"/>
              <a:gd name="connsiteY1-44" fmla="*/ 2184990 h 6914404"/>
              <a:gd name="connsiteX2-45" fmla="*/ 116389 w 2618958"/>
              <a:gd name="connsiteY2-46" fmla="*/ 4941225 h 6914404"/>
              <a:gd name="connsiteX3-47" fmla="*/ 2618958 w 2618958"/>
              <a:gd name="connsiteY3-48" fmla="*/ 6914404 h 6914404"/>
              <a:gd name="connsiteX4-49" fmla="*/ 2594895 w 2618958"/>
              <a:gd name="connsiteY4-50" fmla="*/ 8277 h 6914404"/>
              <a:gd name="connsiteX0-51" fmla="*/ 2594895 w 2618958"/>
              <a:gd name="connsiteY0-52" fmla="*/ 8277 h 6914404"/>
              <a:gd name="connsiteX1-53" fmla="*/ 985671 w 2618958"/>
              <a:gd name="connsiteY1-54" fmla="*/ 2184990 h 6914404"/>
              <a:gd name="connsiteX2-55" fmla="*/ 116389 w 2618958"/>
              <a:gd name="connsiteY2-56" fmla="*/ 4941225 h 6914404"/>
              <a:gd name="connsiteX3-57" fmla="*/ 2618958 w 2618958"/>
              <a:gd name="connsiteY3-58" fmla="*/ 6914404 h 6914404"/>
              <a:gd name="connsiteX4-59" fmla="*/ 2594895 w 2618958"/>
              <a:gd name="connsiteY4-60" fmla="*/ 8277 h 6914404"/>
              <a:gd name="connsiteX0-61" fmla="*/ 2517149 w 2541212"/>
              <a:gd name="connsiteY0-62" fmla="*/ 8277 h 6914404"/>
              <a:gd name="connsiteX1-63" fmla="*/ 907925 w 2541212"/>
              <a:gd name="connsiteY1-64" fmla="*/ 2184990 h 6914404"/>
              <a:gd name="connsiteX2-65" fmla="*/ 38643 w 2541212"/>
              <a:gd name="connsiteY2-66" fmla="*/ 4941225 h 6914404"/>
              <a:gd name="connsiteX3-67" fmla="*/ 2541212 w 2541212"/>
              <a:gd name="connsiteY3-68" fmla="*/ 6914404 h 6914404"/>
              <a:gd name="connsiteX4-69" fmla="*/ 2517149 w 2541212"/>
              <a:gd name="connsiteY4-70" fmla="*/ 8277 h 691440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541212" h="6914404">
                <a:moveTo>
                  <a:pt x="2517149" y="8277"/>
                </a:moveTo>
                <a:cubicBezTo>
                  <a:pt x="614154" y="-124071"/>
                  <a:pt x="1321009" y="1362832"/>
                  <a:pt x="907925" y="2184990"/>
                </a:cubicBezTo>
                <a:cubicBezTo>
                  <a:pt x="494841" y="3007148"/>
                  <a:pt x="-166896" y="3508464"/>
                  <a:pt x="38643" y="4941225"/>
                </a:cubicBezTo>
                <a:cubicBezTo>
                  <a:pt x="358482" y="6183486"/>
                  <a:pt x="1573672" y="6806120"/>
                  <a:pt x="2541212" y="6914404"/>
                </a:cubicBezTo>
                <a:lnTo>
                  <a:pt x="2517149" y="8277"/>
                </a:lnTo>
                <a:close/>
              </a:path>
            </a:pathLst>
          </a:custGeom>
          <a:gradFill>
            <a:gsLst>
              <a:gs pos="2000">
                <a:schemeClr val="accent1">
                  <a:alpha val="79000"/>
                </a:schemeClr>
              </a:gs>
              <a:gs pos="100000">
                <a:srgbClr val="09207D">
                  <a:alpha val="18000"/>
                </a:srgbClr>
              </a:gs>
            </a:gsLst>
            <a:path path="circle">
              <a:fillToRect l="50000" t="-80000" r="50000" b="18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6" name="文本框 5"/>
          <p:cNvSpPr txBox="1"/>
          <p:nvPr/>
        </p:nvSpPr>
        <p:spPr>
          <a:xfrm>
            <a:off x="3926174" y="2937795"/>
            <a:ext cx="433965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 dirty="0">
                <a:gradFill>
                  <a:gsLst>
                    <a:gs pos="53000">
                      <a:srgbClr val="09207D"/>
                    </a:gs>
                    <a:gs pos="100000">
                      <a:srgbClr val="09207D"/>
                    </a:gs>
                  </a:gsLst>
                  <a:lin ang="5400000" scaled="0"/>
                </a:gradFill>
                <a:latin typeface="字魂105号-简雅黑" panose="00000500000000000000" pitchFamily="2" charset="-122"/>
                <a:ea typeface="字魂105号-简雅黑" panose="00000500000000000000" pitchFamily="2" charset="-122"/>
              </a:rPr>
              <a:t>点击添加标题</a:t>
            </a:r>
            <a:endParaRPr lang="zh-CN" altLang="en-US" sz="5400" dirty="0">
              <a:gradFill>
                <a:gsLst>
                  <a:gs pos="53000">
                    <a:srgbClr val="09207D"/>
                  </a:gs>
                  <a:gs pos="100000">
                    <a:srgbClr val="09207D"/>
                  </a:gs>
                </a:gsLst>
                <a:lin ang="5400000" scaled="0"/>
              </a:gradFill>
              <a:latin typeface="字魂105号-简雅黑" panose="00000500000000000000" pitchFamily="2" charset="-122"/>
              <a:ea typeface="字魂105号-简雅黑" panose="00000500000000000000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185571" y="2118167"/>
            <a:ext cx="21146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gradFill>
                  <a:gsLst>
                    <a:gs pos="53000">
                      <a:srgbClr val="09207D"/>
                    </a:gs>
                    <a:gs pos="100000">
                      <a:srgbClr val="09207D"/>
                    </a:gs>
                  </a:gsLst>
                  <a:lin ang="5400000" scaled="0"/>
                </a:gradFill>
                <a:latin typeface="字魂105号-简雅黑" panose="00000500000000000000" pitchFamily="2" charset="-122"/>
                <a:ea typeface="字魂105号-简雅黑" panose="00000500000000000000" pitchFamily="2" charset="-122"/>
              </a:rPr>
              <a:t>PART 04</a:t>
            </a:r>
            <a:endParaRPr lang="zh-CN" altLang="en-US" sz="3600" b="1" dirty="0">
              <a:gradFill>
                <a:gsLst>
                  <a:gs pos="53000">
                    <a:srgbClr val="09207D"/>
                  </a:gs>
                  <a:gs pos="100000">
                    <a:srgbClr val="09207D"/>
                  </a:gs>
                </a:gsLst>
                <a:lin ang="5400000" scaled="0"/>
              </a:gradFill>
              <a:latin typeface="字魂105号-简雅黑" panose="00000500000000000000" pitchFamily="2" charset="-122"/>
              <a:ea typeface="字魂105号-简雅黑" panose="00000500000000000000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065071" y="3930720"/>
            <a:ext cx="43396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spc="300" dirty="0">
                <a:solidFill>
                  <a:schemeClr val="bg2">
                    <a:lumMod val="50000"/>
                  </a:scheme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</a:rPr>
              <a:t>CLICK </a:t>
            </a:r>
            <a:r>
              <a:rPr kumimoji="1" lang="en-GB" altLang="zh-CN" sz="1200" spc="300" dirty="0">
                <a:solidFill>
                  <a:schemeClr val="bg2">
                    <a:lumMod val="50000"/>
                  </a:scheme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</a:rPr>
              <a:t>ADD TEXT YOUR T</a:t>
            </a:r>
            <a:r>
              <a:rPr kumimoji="1" lang="en-US" altLang="zh-CN" sz="1200" spc="300" dirty="0">
                <a:solidFill>
                  <a:schemeClr val="bg2">
                    <a:lumMod val="50000"/>
                  </a:scheme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</a:rPr>
              <a:t>ITTLE</a:t>
            </a:r>
            <a:r>
              <a:rPr kumimoji="1" lang="en-GB" altLang="zh-CN" sz="1200" spc="300" dirty="0">
                <a:solidFill>
                  <a:schemeClr val="bg2">
                    <a:lumMod val="50000"/>
                  </a:scheme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</a:rPr>
              <a:t> HERE</a:t>
            </a:r>
            <a:endParaRPr kumimoji="1" lang="en-GB" altLang="zh-CN" sz="1200" spc="300" dirty="0">
              <a:solidFill>
                <a:schemeClr val="bg2">
                  <a:lumMod val="50000"/>
                </a:schemeClr>
              </a:solidFill>
              <a:latin typeface="字魂105号-简雅黑" panose="00000500000000000000" pitchFamily="2" charset="-122"/>
              <a:ea typeface="字魂105号-简雅黑" panose="000005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3000">
        <p14:gallery dir="l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Freeform: Shape 15"/>
          <p:cNvSpPr/>
          <p:nvPr/>
        </p:nvSpPr>
        <p:spPr>
          <a:xfrm flipH="1">
            <a:off x="1169" y="0"/>
            <a:ext cx="971104" cy="824235"/>
          </a:xfrm>
          <a:custGeom>
            <a:avLst/>
            <a:gdLst>
              <a:gd name="connsiteX0" fmla="*/ 0 w 6039853"/>
              <a:gd name="connsiteY0" fmla="*/ 0 h 6327927"/>
              <a:gd name="connsiteX1" fmla="*/ 2502569 w 6039853"/>
              <a:gd name="connsiteY1" fmla="*/ 1925053 h 6327927"/>
              <a:gd name="connsiteX2" fmla="*/ 2671011 w 6039853"/>
              <a:gd name="connsiteY2" fmla="*/ 4932948 h 6327927"/>
              <a:gd name="connsiteX3" fmla="*/ 6039853 w 6039853"/>
              <a:gd name="connsiteY3" fmla="*/ 6304548 h 6327927"/>
              <a:gd name="connsiteX4" fmla="*/ 5967664 w 6039853"/>
              <a:gd name="connsiteY4" fmla="*/ 0 h 6327927"/>
              <a:gd name="connsiteX5" fmla="*/ 0 w 6039853"/>
              <a:gd name="connsiteY5" fmla="*/ 0 h 6327927"/>
              <a:gd name="connsiteX0-1" fmla="*/ 0 w 6039853"/>
              <a:gd name="connsiteY0-2" fmla="*/ 0 h 6327927"/>
              <a:gd name="connsiteX1-3" fmla="*/ 2502569 w 6039853"/>
              <a:gd name="connsiteY1-4" fmla="*/ 1925053 h 6327927"/>
              <a:gd name="connsiteX2-5" fmla="*/ 2671011 w 6039853"/>
              <a:gd name="connsiteY2-6" fmla="*/ 4932948 h 6327927"/>
              <a:gd name="connsiteX3-7" fmla="*/ 6039853 w 6039853"/>
              <a:gd name="connsiteY3-8" fmla="*/ 6304548 h 6327927"/>
              <a:gd name="connsiteX4-9" fmla="*/ 5967664 w 6039853"/>
              <a:gd name="connsiteY4-10" fmla="*/ 0 h 6327927"/>
              <a:gd name="connsiteX5-11" fmla="*/ 0 w 6039853"/>
              <a:gd name="connsiteY5-12" fmla="*/ 0 h 6327927"/>
              <a:gd name="connsiteX0-13" fmla="*/ 0 w 6039853"/>
              <a:gd name="connsiteY0-14" fmla="*/ 0 h 6327927"/>
              <a:gd name="connsiteX1-15" fmla="*/ 2502569 w 6039853"/>
              <a:gd name="connsiteY1-16" fmla="*/ 1925053 h 6327927"/>
              <a:gd name="connsiteX2-17" fmla="*/ 2839453 w 6039853"/>
              <a:gd name="connsiteY2-18" fmla="*/ 4932948 h 6327927"/>
              <a:gd name="connsiteX3-19" fmla="*/ 6039853 w 6039853"/>
              <a:gd name="connsiteY3-20" fmla="*/ 6304548 h 6327927"/>
              <a:gd name="connsiteX4-21" fmla="*/ 5967664 w 6039853"/>
              <a:gd name="connsiteY4-22" fmla="*/ 0 h 6327927"/>
              <a:gd name="connsiteX5-23" fmla="*/ 0 w 6039853"/>
              <a:gd name="connsiteY5-24" fmla="*/ 0 h 6327927"/>
              <a:gd name="connsiteX0-25" fmla="*/ 0 w 6039853"/>
              <a:gd name="connsiteY0-26" fmla="*/ 0 h 6327927"/>
              <a:gd name="connsiteX1-27" fmla="*/ 2502569 w 6039853"/>
              <a:gd name="connsiteY1-28" fmla="*/ 1925053 h 6327927"/>
              <a:gd name="connsiteX2-29" fmla="*/ 2839453 w 6039853"/>
              <a:gd name="connsiteY2-30" fmla="*/ 4932948 h 6327927"/>
              <a:gd name="connsiteX3-31" fmla="*/ 6039853 w 6039853"/>
              <a:gd name="connsiteY3-32" fmla="*/ 6304548 h 6327927"/>
              <a:gd name="connsiteX4-33" fmla="*/ 5967664 w 6039853"/>
              <a:gd name="connsiteY4-34" fmla="*/ 0 h 6327927"/>
              <a:gd name="connsiteX5-35" fmla="*/ 0 w 6039853"/>
              <a:gd name="connsiteY5-36" fmla="*/ 0 h 6327927"/>
              <a:gd name="connsiteX0-37" fmla="*/ 0 w 6039853"/>
              <a:gd name="connsiteY0-38" fmla="*/ 0 h 6354071"/>
              <a:gd name="connsiteX1-39" fmla="*/ 2502569 w 6039853"/>
              <a:gd name="connsiteY1-40" fmla="*/ 1925053 h 6354071"/>
              <a:gd name="connsiteX2-41" fmla="*/ 2839453 w 6039853"/>
              <a:gd name="connsiteY2-42" fmla="*/ 4932948 h 6354071"/>
              <a:gd name="connsiteX3-43" fmla="*/ 6039853 w 6039853"/>
              <a:gd name="connsiteY3-44" fmla="*/ 6304548 h 6354071"/>
              <a:gd name="connsiteX4-45" fmla="*/ 5967664 w 6039853"/>
              <a:gd name="connsiteY4-46" fmla="*/ 0 h 6354071"/>
              <a:gd name="connsiteX5-47" fmla="*/ 0 w 6039853"/>
              <a:gd name="connsiteY5-48" fmla="*/ 0 h 6354071"/>
              <a:gd name="connsiteX0-49" fmla="*/ 0 w 6039853"/>
              <a:gd name="connsiteY0-50" fmla="*/ 0 h 6354071"/>
              <a:gd name="connsiteX1-51" fmla="*/ 2502569 w 6039853"/>
              <a:gd name="connsiteY1-52" fmla="*/ 1925053 h 6354071"/>
              <a:gd name="connsiteX2-53" fmla="*/ 2839453 w 6039853"/>
              <a:gd name="connsiteY2-54" fmla="*/ 4932948 h 6354071"/>
              <a:gd name="connsiteX3-55" fmla="*/ 6039853 w 6039853"/>
              <a:gd name="connsiteY3-56" fmla="*/ 6304548 h 6354071"/>
              <a:gd name="connsiteX4-57" fmla="*/ 6005764 w 6039853"/>
              <a:gd name="connsiteY4-58" fmla="*/ 0 h 6354071"/>
              <a:gd name="connsiteX5-59" fmla="*/ 0 w 6039853"/>
              <a:gd name="connsiteY5-60" fmla="*/ 0 h 6354071"/>
              <a:gd name="connsiteX0-61" fmla="*/ 0 w 6005764"/>
              <a:gd name="connsiteY0-62" fmla="*/ 0 h 6290613"/>
              <a:gd name="connsiteX1-63" fmla="*/ 2502569 w 6005764"/>
              <a:gd name="connsiteY1-64" fmla="*/ 1925053 h 6290613"/>
              <a:gd name="connsiteX2-65" fmla="*/ 2839453 w 6005764"/>
              <a:gd name="connsiteY2-66" fmla="*/ 4932948 h 6290613"/>
              <a:gd name="connsiteX3-67" fmla="*/ 6001753 w 6005764"/>
              <a:gd name="connsiteY3-68" fmla="*/ 6266448 h 6290613"/>
              <a:gd name="connsiteX4-69" fmla="*/ 6005764 w 6005764"/>
              <a:gd name="connsiteY4-70" fmla="*/ 0 h 6290613"/>
              <a:gd name="connsiteX5-71" fmla="*/ 0 w 6005764"/>
              <a:gd name="connsiteY5-72" fmla="*/ 0 h 6290613"/>
              <a:gd name="connsiteX0-73" fmla="*/ 0 w 6005764"/>
              <a:gd name="connsiteY0-74" fmla="*/ 0 h 6300010"/>
              <a:gd name="connsiteX1-75" fmla="*/ 2502569 w 6005764"/>
              <a:gd name="connsiteY1-76" fmla="*/ 1925053 h 6300010"/>
              <a:gd name="connsiteX2-77" fmla="*/ 2839453 w 6005764"/>
              <a:gd name="connsiteY2-78" fmla="*/ 4932948 h 6300010"/>
              <a:gd name="connsiteX3-79" fmla="*/ 6001753 w 6005764"/>
              <a:gd name="connsiteY3-80" fmla="*/ 6266448 h 6300010"/>
              <a:gd name="connsiteX4-81" fmla="*/ 6005764 w 6005764"/>
              <a:gd name="connsiteY4-82" fmla="*/ 0 h 6300010"/>
              <a:gd name="connsiteX5-83" fmla="*/ 0 w 6005764"/>
              <a:gd name="connsiteY5-84" fmla="*/ 0 h 6300010"/>
              <a:gd name="connsiteX0-85" fmla="*/ 0 w 6005764"/>
              <a:gd name="connsiteY0-86" fmla="*/ 0 h 6301252"/>
              <a:gd name="connsiteX1-87" fmla="*/ 2502569 w 6005764"/>
              <a:gd name="connsiteY1-88" fmla="*/ 1925053 h 6301252"/>
              <a:gd name="connsiteX2-89" fmla="*/ 2839453 w 6005764"/>
              <a:gd name="connsiteY2-90" fmla="*/ 4932948 h 6301252"/>
              <a:gd name="connsiteX3-91" fmla="*/ 6001753 w 6005764"/>
              <a:gd name="connsiteY3-92" fmla="*/ 6266448 h 6301252"/>
              <a:gd name="connsiteX4-93" fmla="*/ 6005764 w 6005764"/>
              <a:gd name="connsiteY4-94" fmla="*/ 0 h 6301252"/>
              <a:gd name="connsiteX5-95" fmla="*/ 0 w 6005764"/>
              <a:gd name="connsiteY5-96" fmla="*/ 0 h 6301252"/>
              <a:gd name="connsiteX0-97" fmla="*/ 0 w 6005764"/>
              <a:gd name="connsiteY0-98" fmla="*/ 0 h 6328404"/>
              <a:gd name="connsiteX1-99" fmla="*/ 2502569 w 6005764"/>
              <a:gd name="connsiteY1-100" fmla="*/ 1925053 h 6328404"/>
              <a:gd name="connsiteX2-101" fmla="*/ 2839453 w 6005764"/>
              <a:gd name="connsiteY2-102" fmla="*/ 4932948 h 6328404"/>
              <a:gd name="connsiteX3-103" fmla="*/ 6001753 w 6005764"/>
              <a:gd name="connsiteY3-104" fmla="*/ 6266448 h 6328404"/>
              <a:gd name="connsiteX4-105" fmla="*/ 6005764 w 6005764"/>
              <a:gd name="connsiteY4-106" fmla="*/ 0 h 6328404"/>
              <a:gd name="connsiteX5-107" fmla="*/ 0 w 6005764"/>
              <a:gd name="connsiteY5-108" fmla="*/ 0 h 6328404"/>
              <a:gd name="connsiteX0-109" fmla="*/ 0 w 6005764"/>
              <a:gd name="connsiteY0-110" fmla="*/ 0 h 6321734"/>
              <a:gd name="connsiteX1-111" fmla="*/ 2502569 w 6005764"/>
              <a:gd name="connsiteY1-112" fmla="*/ 1925053 h 6321734"/>
              <a:gd name="connsiteX2-113" fmla="*/ 3273143 w 6005764"/>
              <a:gd name="connsiteY2-114" fmla="*/ 4856415 h 6321734"/>
              <a:gd name="connsiteX3-115" fmla="*/ 6001753 w 6005764"/>
              <a:gd name="connsiteY3-116" fmla="*/ 6266448 h 6321734"/>
              <a:gd name="connsiteX4-117" fmla="*/ 6005764 w 6005764"/>
              <a:gd name="connsiteY4-118" fmla="*/ 0 h 6321734"/>
              <a:gd name="connsiteX5-119" fmla="*/ 0 w 6005764"/>
              <a:gd name="connsiteY5-120" fmla="*/ 0 h 6321734"/>
              <a:gd name="connsiteX0-121" fmla="*/ 0 w 6005764"/>
              <a:gd name="connsiteY0-122" fmla="*/ 0 h 6312022"/>
              <a:gd name="connsiteX1-123" fmla="*/ 2502569 w 6005764"/>
              <a:gd name="connsiteY1-124" fmla="*/ 1925053 h 6312022"/>
              <a:gd name="connsiteX2-125" fmla="*/ 3273143 w 6005764"/>
              <a:gd name="connsiteY2-126" fmla="*/ 4856415 h 6312022"/>
              <a:gd name="connsiteX3-127" fmla="*/ 6001753 w 6005764"/>
              <a:gd name="connsiteY3-128" fmla="*/ 6266448 h 6312022"/>
              <a:gd name="connsiteX4-129" fmla="*/ 6005764 w 6005764"/>
              <a:gd name="connsiteY4-130" fmla="*/ 0 h 6312022"/>
              <a:gd name="connsiteX5-131" fmla="*/ 0 w 6005764"/>
              <a:gd name="connsiteY5-132" fmla="*/ 0 h 6312022"/>
              <a:gd name="connsiteX0-133" fmla="*/ 0 w 6005764"/>
              <a:gd name="connsiteY0-134" fmla="*/ 0 h 6312023"/>
              <a:gd name="connsiteX1-135" fmla="*/ 2502569 w 6005764"/>
              <a:gd name="connsiteY1-136" fmla="*/ 1925053 h 6312023"/>
              <a:gd name="connsiteX2-137" fmla="*/ 3145587 w 6005764"/>
              <a:gd name="connsiteY2-138" fmla="*/ 4856415 h 6312023"/>
              <a:gd name="connsiteX3-139" fmla="*/ 6001753 w 6005764"/>
              <a:gd name="connsiteY3-140" fmla="*/ 6266448 h 6312023"/>
              <a:gd name="connsiteX4-141" fmla="*/ 6005764 w 6005764"/>
              <a:gd name="connsiteY4-142" fmla="*/ 0 h 6312023"/>
              <a:gd name="connsiteX5-143" fmla="*/ 0 w 6005764"/>
              <a:gd name="connsiteY5-144" fmla="*/ 0 h 6312023"/>
              <a:gd name="connsiteX0-145" fmla="*/ 0 w 6005764"/>
              <a:gd name="connsiteY0-146" fmla="*/ 0 h 6318150"/>
              <a:gd name="connsiteX1-147" fmla="*/ 2502569 w 6005764"/>
              <a:gd name="connsiteY1-148" fmla="*/ 1925053 h 6318150"/>
              <a:gd name="connsiteX2-149" fmla="*/ 3145587 w 6005764"/>
              <a:gd name="connsiteY2-150" fmla="*/ 4856415 h 6318150"/>
              <a:gd name="connsiteX3-151" fmla="*/ 6001753 w 6005764"/>
              <a:gd name="connsiteY3-152" fmla="*/ 6266448 h 6318150"/>
              <a:gd name="connsiteX4-153" fmla="*/ 6005764 w 6005764"/>
              <a:gd name="connsiteY4-154" fmla="*/ 0 h 6318150"/>
              <a:gd name="connsiteX5-155" fmla="*/ 0 w 6005764"/>
              <a:gd name="connsiteY5-156" fmla="*/ 0 h 631815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6005764" h="6318150">
                <a:moveTo>
                  <a:pt x="0" y="0"/>
                </a:moveTo>
                <a:cubicBezTo>
                  <a:pt x="66174" y="1417720"/>
                  <a:pt x="1978305" y="1115651"/>
                  <a:pt x="2502569" y="1925053"/>
                </a:cubicBezTo>
                <a:cubicBezTo>
                  <a:pt x="3026834" y="2734456"/>
                  <a:pt x="2714790" y="3661059"/>
                  <a:pt x="3145587" y="4856415"/>
                </a:cubicBezTo>
                <a:cubicBezTo>
                  <a:pt x="3576384" y="6051771"/>
                  <a:pt x="4643187" y="6477001"/>
                  <a:pt x="6001753" y="6266448"/>
                </a:cubicBezTo>
                <a:lnTo>
                  <a:pt x="6005764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rgbClr val="09207D">
                  <a:alpha val="17000"/>
                </a:srgbClr>
              </a:gs>
            </a:gsLst>
            <a:lin ang="9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3" name="Freeform: Shape 16"/>
          <p:cNvSpPr/>
          <p:nvPr/>
        </p:nvSpPr>
        <p:spPr>
          <a:xfrm flipH="1">
            <a:off x="-2" y="90"/>
            <a:ext cx="345889" cy="1102443"/>
          </a:xfrm>
          <a:custGeom>
            <a:avLst/>
            <a:gdLst>
              <a:gd name="connsiteX0" fmla="*/ 2561234 w 2585297"/>
              <a:gd name="connsiteY0" fmla="*/ 0 h 6906127"/>
              <a:gd name="connsiteX1" fmla="*/ 780560 w 2585297"/>
              <a:gd name="connsiteY1" fmla="*/ 1852863 h 6906127"/>
              <a:gd name="connsiteX2" fmla="*/ 82728 w 2585297"/>
              <a:gd name="connsiteY2" fmla="*/ 4932948 h 6906127"/>
              <a:gd name="connsiteX3" fmla="*/ 2585297 w 2585297"/>
              <a:gd name="connsiteY3" fmla="*/ 6906127 h 6906127"/>
              <a:gd name="connsiteX4" fmla="*/ 2561234 w 2585297"/>
              <a:gd name="connsiteY4" fmla="*/ 0 h 6906127"/>
              <a:gd name="connsiteX0-1" fmla="*/ 2561234 w 2585297"/>
              <a:gd name="connsiteY0-2" fmla="*/ 10370 h 6916497"/>
              <a:gd name="connsiteX1-3" fmla="*/ 780560 w 2585297"/>
              <a:gd name="connsiteY1-4" fmla="*/ 1863233 h 6916497"/>
              <a:gd name="connsiteX2-5" fmla="*/ 82728 w 2585297"/>
              <a:gd name="connsiteY2-6" fmla="*/ 4943318 h 6916497"/>
              <a:gd name="connsiteX3-7" fmla="*/ 2585297 w 2585297"/>
              <a:gd name="connsiteY3-8" fmla="*/ 6916497 h 6916497"/>
              <a:gd name="connsiteX4-9" fmla="*/ 2561234 w 2585297"/>
              <a:gd name="connsiteY4-10" fmla="*/ 10370 h 6916497"/>
              <a:gd name="connsiteX0-11" fmla="*/ 2547392 w 2571455"/>
              <a:gd name="connsiteY0-12" fmla="*/ 8277 h 6914404"/>
              <a:gd name="connsiteX1-13" fmla="*/ 938168 w 2571455"/>
              <a:gd name="connsiteY1-14" fmla="*/ 2184990 h 6914404"/>
              <a:gd name="connsiteX2-15" fmla="*/ 68886 w 2571455"/>
              <a:gd name="connsiteY2-16" fmla="*/ 4941225 h 6914404"/>
              <a:gd name="connsiteX3-17" fmla="*/ 2571455 w 2571455"/>
              <a:gd name="connsiteY3-18" fmla="*/ 6914404 h 6914404"/>
              <a:gd name="connsiteX4-19" fmla="*/ 2547392 w 2571455"/>
              <a:gd name="connsiteY4-20" fmla="*/ 8277 h 6914404"/>
              <a:gd name="connsiteX0-21" fmla="*/ 2594895 w 2618958"/>
              <a:gd name="connsiteY0-22" fmla="*/ 8277 h 6914404"/>
              <a:gd name="connsiteX1-23" fmla="*/ 985671 w 2618958"/>
              <a:gd name="connsiteY1-24" fmla="*/ 2184990 h 6914404"/>
              <a:gd name="connsiteX2-25" fmla="*/ 116389 w 2618958"/>
              <a:gd name="connsiteY2-26" fmla="*/ 4941225 h 6914404"/>
              <a:gd name="connsiteX3-27" fmla="*/ 2618958 w 2618958"/>
              <a:gd name="connsiteY3-28" fmla="*/ 6914404 h 6914404"/>
              <a:gd name="connsiteX4-29" fmla="*/ 2594895 w 2618958"/>
              <a:gd name="connsiteY4-30" fmla="*/ 8277 h 6914404"/>
              <a:gd name="connsiteX0-31" fmla="*/ 2594895 w 2618958"/>
              <a:gd name="connsiteY0-32" fmla="*/ 8277 h 6914404"/>
              <a:gd name="connsiteX1-33" fmla="*/ 985671 w 2618958"/>
              <a:gd name="connsiteY1-34" fmla="*/ 2184990 h 6914404"/>
              <a:gd name="connsiteX2-35" fmla="*/ 116389 w 2618958"/>
              <a:gd name="connsiteY2-36" fmla="*/ 4941225 h 6914404"/>
              <a:gd name="connsiteX3-37" fmla="*/ 2618958 w 2618958"/>
              <a:gd name="connsiteY3-38" fmla="*/ 6914404 h 6914404"/>
              <a:gd name="connsiteX4-39" fmla="*/ 2594895 w 2618958"/>
              <a:gd name="connsiteY4-40" fmla="*/ 8277 h 6914404"/>
              <a:gd name="connsiteX0-41" fmla="*/ 2594895 w 2618958"/>
              <a:gd name="connsiteY0-42" fmla="*/ 8277 h 6914404"/>
              <a:gd name="connsiteX1-43" fmla="*/ 985671 w 2618958"/>
              <a:gd name="connsiteY1-44" fmla="*/ 2184990 h 6914404"/>
              <a:gd name="connsiteX2-45" fmla="*/ 116389 w 2618958"/>
              <a:gd name="connsiteY2-46" fmla="*/ 4941225 h 6914404"/>
              <a:gd name="connsiteX3-47" fmla="*/ 2618958 w 2618958"/>
              <a:gd name="connsiteY3-48" fmla="*/ 6914404 h 6914404"/>
              <a:gd name="connsiteX4-49" fmla="*/ 2594895 w 2618958"/>
              <a:gd name="connsiteY4-50" fmla="*/ 8277 h 6914404"/>
              <a:gd name="connsiteX0-51" fmla="*/ 2594895 w 2618958"/>
              <a:gd name="connsiteY0-52" fmla="*/ 8277 h 6914404"/>
              <a:gd name="connsiteX1-53" fmla="*/ 985671 w 2618958"/>
              <a:gd name="connsiteY1-54" fmla="*/ 2184990 h 6914404"/>
              <a:gd name="connsiteX2-55" fmla="*/ 116389 w 2618958"/>
              <a:gd name="connsiteY2-56" fmla="*/ 4941225 h 6914404"/>
              <a:gd name="connsiteX3-57" fmla="*/ 2618958 w 2618958"/>
              <a:gd name="connsiteY3-58" fmla="*/ 6914404 h 6914404"/>
              <a:gd name="connsiteX4-59" fmla="*/ 2594895 w 2618958"/>
              <a:gd name="connsiteY4-60" fmla="*/ 8277 h 6914404"/>
              <a:gd name="connsiteX0-61" fmla="*/ 2517149 w 2541212"/>
              <a:gd name="connsiteY0-62" fmla="*/ 8277 h 6914404"/>
              <a:gd name="connsiteX1-63" fmla="*/ 907925 w 2541212"/>
              <a:gd name="connsiteY1-64" fmla="*/ 2184990 h 6914404"/>
              <a:gd name="connsiteX2-65" fmla="*/ 38643 w 2541212"/>
              <a:gd name="connsiteY2-66" fmla="*/ 4941225 h 6914404"/>
              <a:gd name="connsiteX3-67" fmla="*/ 2541212 w 2541212"/>
              <a:gd name="connsiteY3-68" fmla="*/ 6914404 h 6914404"/>
              <a:gd name="connsiteX4-69" fmla="*/ 2517149 w 2541212"/>
              <a:gd name="connsiteY4-70" fmla="*/ 8277 h 691440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541212" h="6914404">
                <a:moveTo>
                  <a:pt x="2517149" y="8277"/>
                </a:moveTo>
                <a:cubicBezTo>
                  <a:pt x="614154" y="-124071"/>
                  <a:pt x="1321009" y="1362832"/>
                  <a:pt x="907925" y="2184990"/>
                </a:cubicBezTo>
                <a:cubicBezTo>
                  <a:pt x="494841" y="3007148"/>
                  <a:pt x="-166896" y="3508464"/>
                  <a:pt x="38643" y="4941225"/>
                </a:cubicBezTo>
                <a:cubicBezTo>
                  <a:pt x="358482" y="6183486"/>
                  <a:pt x="1573672" y="6806120"/>
                  <a:pt x="2541212" y="6914404"/>
                </a:cubicBezTo>
                <a:lnTo>
                  <a:pt x="2517149" y="8277"/>
                </a:lnTo>
                <a:close/>
              </a:path>
            </a:pathLst>
          </a:custGeom>
          <a:gradFill>
            <a:gsLst>
              <a:gs pos="2000">
                <a:schemeClr val="accent1">
                  <a:alpha val="79000"/>
                </a:schemeClr>
              </a:gs>
              <a:gs pos="100000">
                <a:srgbClr val="09207D">
                  <a:alpha val="18000"/>
                </a:srgbClr>
              </a:gs>
            </a:gsLst>
            <a:path path="circle">
              <a:fillToRect l="50000" t="-80000" r="50000" b="18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4" name="文本框 33"/>
          <p:cNvSpPr txBox="1"/>
          <p:nvPr/>
        </p:nvSpPr>
        <p:spPr>
          <a:xfrm>
            <a:off x="615814" y="301337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gradFill>
                  <a:gsLst>
                    <a:gs pos="53000">
                      <a:srgbClr val="09207D"/>
                    </a:gs>
                    <a:gs pos="100000">
                      <a:srgbClr val="09207D"/>
                    </a:gs>
                  </a:gsLst>
                  <a:lin ang="5400000" scaled="0"/>
                </a:gradFill>
                <a:latin typeface="字魂105号-简雅黑" panose="00000500000000000000" pitchFamily="2" charset="-122"/>
                <a:ea typeface="字魂105号-简雅黑" panose="00000500000000000000" pitchFamily="2" charset="-122"/>
              </a:rPr>
              <a:t>点击添加标题</a:t>
            </a:r>
            <a:endParaRPr lang="zh-CN" altLang="en-US" sz="2400" dirty="0">
              <a:gradFill>
                <a:gsLst>
                  <a:gs pos="53000">
                    <a:srgbClr val="09207D"/>
                  </a:gs>
                  <a:gs pos="100000">
                    <a:srgbClr val="09207D"/>
                  </a:gs>
                </a:gsLst>
                <a:lin ang="5400000" scaled="0"/>
              </a:gradFill>
              <a:latin typeface="字魂105号-简雅黑" panose="00000500000000000000" pitchFamily="2" charset="-122"/>
              <a:ea typeface="字魂105号-简雅黑" panose="00000500000000000000" pitchFamily="2" charset="-122"/>
            </a:endParaRPr>
          </a:p>
        </p:txBody>
      </p:sp>
      <p:grpSp>
        <p:nvGrpSpPr>
          <p:cNvPr id="47" name="Group 299"/>
          <p:cNvGrpSpPr/>
          <p:nvPr/>
        </p:nvGrpSpPr>
        <p:grpSpPr>
          <a:xfrm>
            <a:off x="2468517" y="1315455"/>
            <a:ext cx="2953678" cy="1753096"/>
            <a:chOff x="5496588" y="2238423"/>
            <a:chExt cx="2953678" cy="1753096"/>
          </a:xfrm>
        </p:grpSpPr>
        <p:sp>
          <p:nvSpPr>
            <p:cNvPr id="48" name="Rectangle: Rounded Corners 281"/>
            <p:cNvSpPr/>
            <p:nvPr/>
          </p:nvSpPr>
          <p:spPr>
            <a:xfrm>
              <a:off x="5496588" y="2238423"/>
              <a:ext cx="2953678" cy="1753096"/>
            </a:xfrm>
            <a:prstGeom prst="roundRect">
              <a:avLst>
                <a:gd name="adj" fmla="val 3380"/>
              </a:avLst>
            </a:prstGeom>
            <a:solidFill>
              <a:schemeClr val="bg1"/>
            </a:solidFill>
            <a:ln>
              <a:noFill/>
            </a:ln>
            <a:effectLst>
              <a:outerShdw blurRad="342900" dist="38100" dir="5400000" algn="t" rotWithShape="0">
                <a:prstClr val="black">
                  <a:alpha val="1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字魂105号-简雅黑" panose="00000500000000000000" pitchFamily="2" charset="-122"/>
                <a:ea typeface="字魂105号-简雅黑" panose="00000500000000000000" pitchFamily="2" charset="-122"/>
              </a:endParaRPr>
            </a:p>
          </p:txBody>
        </p:sp>
        <p:sp>
          <p:nvSpPr>
            <p:cNvPr id="49" name="TextBox 282"/>
            <p:cNvSpPr txBox="1"/>
            <p:nvPr/>
          </p:nvSpPr>
          <p:spPr>
            <a:xfrm>
              <a:off x="5647198" y="2662705"/>
              <a:ext cx="2652458" cy="7357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id-ID"/>
              </a:defPPr>
              <a:lvl1pPr>
                <a:lnSpc>
                  <a:spcPct val="120000"/>
                </a:lnSpc>
                <a:defRPr sz="1200">
                  <a:solidFill>
                    <a:schemeClr val="bg1">
                      <a:lumMod val="6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defRPr>
              </a:lvl1pPr>
            </a:lstStyle>
            <a:p>
              <a:r>
                <a:rPr lang="zh-CN" altLang="en-US" dirty="0">
                  <a:solidFill>
                    <a:schemeClr val="tx1">
                      <a:lumMod val="95000"/>
                      <a:lumOff val="5000"/>
                    </a:schemeClr>
                  </a:solidFill>
                  <a:sym typeface="思源黑体 CN Medium" panose="020B0600000000000000" pitchFamily="34" charset="-122"/>
                </a:rPr>
                <a:t>您的内容打在这里，或者通过复制您的文本后，在此框中选择粘贴，并选择只保留文字。</a:t>
              </a:r>
              <a:endPara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50" name="Hexagon 283"/>
            <p:cNvSpPr/>
            <p:nvPr/>
          </p:nvSpPr>
          <p:spPr>
            <a:xfrm>
              <a:off x="6381611" y="3492107"/>
              <a:ext cx="1183632" cy="321697"/>
            </a:xfrm>
            <a:prstGeom prst="hexagon">
              <a:avLst/>
            </a:prstGeom>
            <a:gradFill flip="none" rotWithShape="1">
              <a:gsLst>
                <a:gs pos="0">
                  <a:schemeClr val="accent1"/>
                </a:gs>
                <a:gs pos="100000">
                  <a:srgbClr val="09207D">
                    <a:alpha val="77000"/>
                  </a:srgbClr>
                </a:gs>
              </a:gsLst>
              <a:lin ang="0" scaled="1"/>
              <a:tileRect/>
            </a:gradFill>
            <a:ln>
              <a:noFill/>
            </a:ln>
            <a:effectLst>
              <a:outerShdw blurRad="152400" dist="38100" dir="5400000" algn="t" rotWithShape="0">
                <a:schemeClr val="accent1">
                  <a:alpha val="2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字魂105号-简雅黑" panose="00000500000000000000" pitchFamily="2" charset="-122"/>
                  <a:ea typeface="字魂105号-简雅黑" panose="00000500000000000000" pitchFamily="2" charset="-122"/>
                  <a:cs typeface="Rajdhani" panose="02000000000000000000" pitchFamily="2" charset="0"/>
                </a:rPr>
                <a:t>关键词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字魂105号-简雅黑" panose="00000500000000000000" pitchFamily="2" charset="-122"/>
                <a:ea typeface="字魂105号-简雅黑" panose="00000500000000000000" pitchFamily="2" charset="-122"/>
                <a:cs typeface="Rajdhani" panose="02000000000000000000" pitchFamily="2" charset="0"/>
              </a:endParaRPr>
            </a:p>
          </p:txBody>
        </p:sp>
      </p:grpSp>
      <p:sp>
        <p:nvSpPr>
          <p:cNvPr id="55" name="Hexagon 284"/>
          <p:cNvSpPr/>
          <p:nvPr/>
        </p:nvSpPr>
        <p:spPr>
          <a:xfrm>
            <a:off x="3643237" y="1064339"/>
            <a:ext cx="604239" cy="520894"/>
          </a:xfrm>
          <a:prstGeom prst="hexagon">
            <a:avLst/>
          </a:prstGeom>
          <a:gradFill flip="none" rotWithShape="1">
            <a:gsLst>
              <a:gs pos="1000">
                <a:schemeClr val="accent1"/>
              </a:gs>
              <a:gs pos="100000">
                <a:srgbClr val="09207D">
                  <a:alpha val="58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406400" dist="101600" dir="5400000" algn="t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字魂105号-简雅黑" panose="00000500000000000000" pitchFamily="2" charset="-122"/>
                <a:ea typeface="字魂105号-简雅黑" panose="00000500000000000000" pitchFamily="2" charset="-122"/>
              </a:rPr>
              <a:t>1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字魂105号-简雅黑" panose="00000500000000000000" pitchFamily="2" charset="-122"/>
              <a:ea typeface="字魂105号-简雅黑" panose="00000500000000000000" pitchFamily="2" charset="-122"/>
            </a:endParaRPr>
          </a:p>
        </p:txBody>
      </p:sp>
      <p:grpSp>
        <p:nvGrpSpPr>
          <p:cNvPr id="63" name="Group 299"/>
          <p:cNvGrpSpPr/>
          <p:nvPr/>
        </p:nvGrpSpPr>
        <p:grpSpPr>
          <a:xfrm>
            <a:off x="6769806" y="1315455"/>
            <a:ext cx="2953678" cy="1753096"/>
            <a:chOff x="5496588" y="2238423"/>
            <a:chExt cx="2953678" cy="1753096"/>
          </a:xfrm>
        </p:grpSpPr>
        <p:sp>
          <p:nvSpPr>
            <p:cNvPr id="64" name="Rectangle: Rounded Corners 281"/>
            <p:cNvSpPr/>
            <p:nvPr/>
          </p:nvSpPr>
          <p:spPr>
            <a:xfrm>
              <a:off x="5496588" y="2238423"/>
              <a:ext cx="2953678" cy="1753096"/>
            </a:xfrm>
            <a:prstGeom prst="roundRect">
              <a:avLst>
                <a:gd name="adj" fmla="val 3380"/>
              </a:avLst>
            </a:prstGeom>
            <a:solidFill>
              <a:schemeClr val="bg1"/>
            </a:solidFill>
            <a:ln>
              <a:noFill/>
            </a:ln>
            <a:effectLst>
              <a:outerShdw blurRad="342900" dist="38100" dir="5400000" algn="t" rotWithShape="0">
                <a:prstClr val="black">
                  <a:alpha val="1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字魂105号-简雅黑" panose="00000500000000000000" pitchFamily="2" charset="-122"/>
                <a:ea typeface="字魂105号-简雅黑" panose="00000500000000000000" pitchFamily="2" charset="-122"/>
              </a:endParaRPr>
            </a:p>
          </p:txBody>
        </p:sp>
        <p:sp>
          <p:nvSpPr>
            <p:cNvPr id="65" name="TextBox 282"/>
            <p:cNvSpPr txBox="1"/>
            <p:nvPr/>
          </p:nvSpPr>
          <p:spPr>
            <a:xfrm>
              <a:off x="5647198" y="2662705"/>
              <a:ext cx="2652458" cy="7357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id-ID"/>
              </a:defPPr>
              <a:lvl1pPr>
                <a:lnSpc>
                  <a:spcPct val="120000"/>
                </a:lnSpc>
                <a:defRPr sz="1200">
                  <a:solidFill>
                    <a:schemeClr val="bg1">
                      <a:lumMod val="6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defRPr>
              </a:lvl1pPr>
            </a:lstStyle>
            <a:p>
              <a:r>
                <a:rPr lang="zh-CN" altLang="en-US" dirty="0">
                  <a:solidFill>
                    <a:schemeClr val="tx1">
                      <a:lumMod val="95000"/>
                      <a:lumOff val="5000"/>
                    </a:schemeClr>
                  </a:solidFill>
                  <a:sym typeface="思源黑体 CN Medium" panose="020B0600000000000000" pitchFamily="34" charset="-122"/>
                </a:rPr>
                <a:t>您的内容打在这里，或者通过复制您的文本后，在此框中选择粘贴，并选择只保留文字。</a:t>
              </a:r>
              <a:endPara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66" name="Hexagon 283"/>
            <p:cNvSpPr/>
            <p:nvPr/>
          </p:nvSpPr>
          <p:spPr>
            <a:xfrm>
              <a:off x="6381611" y="3492107"/>
              <a:ext cx="1183632" cy="321697"/>
            </a:xfrm>
            <a:prstGeom prst="hexagon">
              <a:avLst/>
            </a:prstGeom>
            <a:gradFill flip="none" rotWithShape="1">
              <a:gsLst>
                <a:gs pos="0">
                  <a:schemeClr val="accent1"/>
                </a:gs>
                <a:gs pos="100000">
                  <a:srgbClr val="09207D">
                    <a:alpha val="77000"/>
                  </a:srgbClr>
                </a:gs>
              </a:gsLst>
              <a:lin ang="0" scaled="1"/>
              <a:tileRect/>
            </a:gradFill>
            <a:ln>
              <a:noFill/>
            </a:ln>
            <a:effectLst>
              <a:outerShdw blurRad="152400" dist="38100" dir="5400000" algn="t" rotWithShape="0">
                <a:schemeClr val="accent1">
                  <a:alpha val="2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字魂105号-简雅黑" panose="00000500000000000000" pitchFamily="2" charset="-122"/>
                  <a:ea typeface="字魂105号-简雅黑" panose="00000500000000000000" pitchFamily="2" charset="-122"/>
                  <a:cs typeface="Rajdhani" panose="02000000000000000000" pitchFamily="2" charset="0"/>
                </a:rPr>
                <a:t>关键词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字魂105号-简雅黑" panose="00000500000000000000" pitchFamily="2" charset="-122"/>
                <a:ea typeface="字魂105号-简雅黑" panose="00000500000000000000" pitchFamily="2" charset="-122"/>
                <a:cs typeface="Rajdhani" panose="02000000000000000000" pitchFamily="2" charset="0"/>
              </a:endParaRPr>
            </a:p>
          </p:txBody>
        </p:sp>
      </p:grpSp>
      <p:sp>
        <p:nvSpPr>
          <p:cNvPr id="69" name="Hexagon 284"/>
          <p:cNvSpPr/>
          <p:nvPr/>
        </p:nvSpPr>
        <p:spPr>
          <a:xfrm>
            <a:off x="7944526" y="1064339"/>
            <a:ext cx="604239" cy="520894"/>
          </a:xfrm>
          <a:prstGeom prst="hexagon">
            <a:avLst/>
          </a:prstGeom>
          <a:gradFill flip="none" rotWithShape="1">
            <a:gsLst>
              <a:gs pos="1000">
                <a:schemeClr val="accent1"/>
              </a:gs>
              <a:gs pos="100000">
                <a:srgbClr val="09207D">
                  <a:alpha val="58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406400" dist="101600" dir="5400000" algn="t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字魂105号-简雅黑" panose="00000500000000000000" pitchFamily="2" charset="-122"/>
                <a:ea typeface="字魂105号-简雅黑" panose="00000500000000000000" pitchFamily="2" charset="-122"/>
              </a:rPr>
              <a:t>2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字魂105号-简雅黑" panose="00000500000000000000" pitchFamily="2" charset="-122"/>
              <a:ea typeface="字魂105号-简雅黑" panose="00000500000000000000" pitchFamily="2" charset="-122"/>
            </a:endParaRPr>
          </a:p>
        </p:txBody>
      </p:sp>
      <p:grpSp>
        <p:nvGrpSpPr>
          <p:cNvPr id="85" name="Group 299"/>
          <p:cNvGrpSpPr/>
          <p:nvPr/>
        </p:nvGrpSpPr>
        <p:grpSpPr>
          <a:xfrm>
            <a:off x="2468517" y="4091706"/>
            <a:ext cx="2953678" cy="1753096"/>
            <a:chOff x="5496588" y="2238423"/>
            <a:chExt cx="2953678" cy="1753096"/>
          </a:xfrm>
        </p:grpSpPr>
        <p:sp>
          <p:nvSpPr>
            <p:cNvPr id="86" name="Rectangle: Rounded Corners 281"/>
            <p:cNvSpPr/>
            <p:nvPr/>
          </p:nvSpPr>
          <p:spPr>
            <a:xfrm>
              <a:off x="5496588" y="2238423"/>
              <a:ext cx="2953678" cy="1753096"/>
            </a:xfrm>
            <a:prstGeom prst="roundRect">
              <a:avLst>
                <a:gd name="adj" fmla="val 3380"/>
              </a:avLst>
            </a:prstGeom>
            <a:solidFill>
              <a:schemeClr val="bg1"/>
            </a:solidFill>
            <a:ln>
              <a:noFill/>
            </a:ln>
            <a:effectLst>
              <a:outerShdw blurRad="342900" dist="38100" dir="5400000" algn="t" rotWithShape="0">
                <a:prstClr val="black">
                  <a:alpha val="1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字魂105号-简雅黑" panose="00000500000000000000" pitchFamily="2" charset="-122"/>
                <a:ea typeface="字魂105号-简雅黑" panose="00000500000000000000" pitchFamily="2" charset="-122"/>
              </a:endParaRPr>
            </a:p>
          </p:txBody>
        </p:sp>
        <p:sp>
          <p:nvSpPr>
            <p:cNvPr id="87" name="TextBox 282"/>
            <p:cNvSpPr txBox="1"/>
            <p:nvPr/>
          </p:nvSpPr>
          <p:spPr>
            <a:xfrm>
              <a:off x="5647198" y="2662705"/>
              <a:ext cx="2652458" cy="7357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id-ID"/>
              </a:defPPr>
              <a:lvl1pPr>
                <a:lnSpc>
                  <a:spcPct val="120000"/>
                </a:lnSpc>
                <a:defRPr sz="1200">
                  <a:solidFill>
                    <a:schemeClr val="bg1">
                      <a:lumMod val="6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defRPr>
              </a:lvl1pPr>
            </a:lstStyle>
            <a:p>
              <a:r>
                <a:rPr lang="zh-CN" altLang="en-US" dirty="0">
                  <a:solidFill>
                    <a:schemeClr val="tx1">
                      <a:lumMod val="95000"/>
                      <a:lumOff val="5000"/>
                    </a:schemeClr>
                  </a:solidFill>
                  <a:sym typeface="思源黑体 CN Medium" panose="020B0600000000000000" pitchFamily="34" charset="-122"/>
                </a:rPr>
                <a:t>您的内容打在这里，或者通过复制您的文本后，在此框中选择粘贴，并选择只保留文字。</a:t>
              </a:r>
              <a:endPara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88" name="Hexagon 283"/>
            <p:cNvSpPr/>
            <p:nvPr/>
          </p:nvSpPr>
          <p:spPr>
            <a:xfrm>
              <a:off x="6381611" y="3492107"/>
              <a:ext cx="1183632" cy="321697"/>
            </a:xfrm>
            <a:prstGeom prst="hexagon">
              <a:avLst/>
            </a:prstGeom>
            <a:gradFill flip="none" rotWithShape="1">
              <a:gsLst>
                <a:gs pos="0">
                  <a:schemeClr val="accent1"/>
                </a:gs>
                <a:gs pos="100000">
                  <a:srgbClr val="09207D">
                    <a:alpha val="77000"/>
                  </a:srgbClr>
                </a:gs>
              </a:gsLst>
              <a:lin ang="0" scaled="1"/>
              <a:tileRect/>
            </a:gradFill>
            <a:ln>
              <a:noFill/>
            </a:ln>
            <a:effectLst>
              <a:outerShdw blurRad="152400" dist="38100" dir="5400000" algn="t" rotWithShape="0">
                <a:schemeClr val="accent1">
                  <a:alpha val="2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字魂105号-简雅黑" panose="00000500000000000000" pitchFamily="2" charset="-122"/>
                  <a:ea typeface="字魂105号-简雅黑" panose="00000500000000000000" pitchFamily="2" charset="-122"/>
                  <a:cs typeface="Rajdhani" panose="02000000000000000000" pitchFamily="2" charset="0"/>
                </a:rPr>
                <a:t>关键词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字魂105号-简雅黑" panose="00000500000000000000" pitchFamily="2" charset="-122"/>
                <a:ea typeface="字魂105号-简雅黑" panose="00000500000000000000" pitchFamily="2" charset="-122"/>
                <a:cs typeface="Rajdhani" panose="02000000000000000000" pitchFamily="2" charset="0"/>
              </a:endParaRPr>
            </a:p>
          </p:txBody>
        </p:sp>
      </p:grpSp>
      <p:sp>
        <p:nvSpPr>
          <p:cNvPr id="89" name="Hexagon 284"/>
          <p:cNvSpPr/>
          <p:nvPr/>
        </p:nvSpPr>
        <p:spPr>
          <a:xfrm>
            <a:off x="3643237" y="3840590"/>
            <a:ext cx="604239" cy="520894"/>
          </a:xfrm>
          <a:prstGeom prst="hexagon">
            <a:avLst/>
          </a:prstGeom>
          <a:gradFill flip="none" rotWithShape="1">
            <a:gsLst>
              <a:gs pos="1000">
                <a:schemeClr val="accent1"/>
              </a:gs>
              <a:gs pos="100000">
                <a:srgbClr val="09207D">
                  <a:alpha val="58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406400" dist="101600" dir="5400000" algn="t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字魂105号-简雅黑" panose="00000500000000000000" pitchFamily="2" charset="-122"/>
                <a:ea typeface="字魂105号-简雅黑" panose="00000500000000000000" pitchFamily="2" charset="-122"/>
              </a:rPr>
              <a:t>3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字魂105号-简雅黑" panose="00000500000000000000" pitchFamily="2" charset="-122"/>
              <a:ea typeface="字魂105号-简雅黑" panose="00000500000000000000" pitchFamily="2" charset="-122"/>
            </a:endParaRPr>
          </a:p>
        </p:txBody>
      </p:sp>
      <p:grpSp>
        <p:nvGrpSpPr>
          <p:cNvPr id="90" name="Group 299"/>
          <p:cNvGrpSpPr/>
          <p:nvPr/>
        </p:nvGrpSpPr>
        <p:grpSpPr>
          <a:xfrm>
            <a:off x="6769805" y="4091706"/>
            <a:ext cx="2953678" cy="1753096"/>
            <a:chOff x="5496588" y="2238423"/>
            <a:chExt cx="2953678" cy="1753096"/>
          </a:xfrm>
        </p:grpSpPr>
        <p:sp>
          <p:nvSpPr>
            <p:cNvPr id="91" name="Rectangle: Rounded Corners 281"/>
            <p:cNvSpPr/>
            <p:nvPr/>
          </p:nvSpPr>
          <p:spPr>
            <a:xfrm>
              <a:off x="5496588" y="2238423"/>
              <a:ext cx="2953678" cy="1753096"/>
            </a:xfrm>
            <a:prstGeom prst="roundRect">
              <a:avLst>
                <a:gd name="adj" fmla="val 3380"/>
              </a:avLst>
            </a:prstGeom>
            <a:solidFill>
              <a:schemeClr val="bg1"/>
            </a:solidFill>
            <a:ln>
              <a:noFill/>
            </a:ln>
            <a:effectLst>
              <a:outerShdw blurRad="342900" dist="38100" dir="5400000" algn="t" rotWithShape="0">
                <a:prstClr val="black">
                  <a:alpha val="1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字魂105号-简雅黑" panose="00000500000000000000" pitchFamily="2" charset="-122"/>
                <a:ea typeface="字魂105号-简雅黑" panose="00000500000000000000" pitchFamily="2" charset="-122"/>
              </a:endParaRPr>
            </a:p>
          </p:txBody>
        </p:sp>
        <p:sp>
          <p:nvSpPr>
            <p:cNvPr id="92" name="TextBox 282"/>
            <p:cNvSpPr txBox="1"/>
            <p:nvPr/>
          </p:nvSpPr>
          <p:spPr>
            <a:xfrm>
              <a:off x="5647198" y="2662705"/>
              <a:ext cx="2652458" cy="7357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id-ID"/>
              </a:defPPr>
              <a:lvl1pPr>
                <a:lnSpc>
                  <a:spcPct val="120000"/>
                </a:lnSpc>
                <a:defRPr sz="1200">
                  <a:solidFill>
                    <a:schemeClr val="bg1">
                      <a:lumMod val="6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defRPr>
              </a:lvl1pPr>
            </a:lstStyle>
            <a:p>
              <a:r>
                <a:rPr lang="zh-CN" altLang="en-US" dirty="0">
                  <a:solidFill>
                    <a:schemeClr val="tx1">
                      <a:lumMod val="95000"/>
                      <a:lumOff val="5000"/>
                    </a:schemeClr>
                  </a:solidFill>
                  <a:sym typeface="思源黑体 CN Medium" panose="020B0600000000000000" pitchFamily="34" charset="-122"/>
                </a:rPr>
                <a:t>您的内容打在这里，或者通过复制您的文本后，在此框中选择粘贴，并选择只保留文字。</a:t>
              </a:r>
              <a:endPara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93" name="Hexagon 283"/>
            <p:cNvSpPr/>
            <p:nvPr/>
          </p:nvSpPr>
          <p:spPr>
            <a:xfrm>
              <a:off x="6381611" y="3492107"/>
              <a:ext cx="1183632" cy="321697"/>
            </a:xfrm>
            <a:prstGeom prst="hexagon">
              <a:avLst/>
            </a:prstGeom>
            <a:gradFill flip="none" rotWithShape="1">
              <a:gsLst>
                <a:gs pos="0">
                  <a:schemeClr val="accent1"/>
                </a:gs>
                <a:gs pos="100000">
                  <a:srgbClr val="09207D">
                    <a:alpha val="77000"/>
                  </a:srgbClr>
                </a:gs>
              </a:gsLst>
              <a:lin ang="0" scaled="1"/>
              <a:tileRect/>
            </a:gradFill>
            <a:ln>
              <a:noFill/>
            </a:ln>
            <a:effectLst>
              <a:outerShdw blurRad="152400" dist="38100" dir="5400000" algn="t" rotWithShape="0">
                <a:schemeClr val="accent1">
                  <a:alpha val="2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字魂105号-简雅黑" panose="00000500000000000000" pitchFamily="2" charset="-122"/>
                  <a:ea typeface="字魂105号-简雅黑" panose="00000500000000000000" pitchFamily="2" charset="-122"/>
                  <a:cs typeface="Rajdhani" panose="02000000000000000000" pitchFamily="2" charset="0"/>
                </a:rPr>
                <a:t>关键词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字魂105号-简雅黑" panose="00000500000000000000" pitchFamily="2" charset="-122"/>
                <a:ea typeface="字魂105号-简雅黑" panose="00000500000000000000" pitchFamily="2" charset="-122"/>
                <a:cs typeface="Rajdhani" panose="02000000000000000000" pitchFamily="2" charset="0"/>
              </a:endParaRPr>
            </a:p>
          </p:txBody>
        </p:sp>
      </p:grpSp>
      <p:sp>
        <p:nvSpPr>
          <p:cNvPr id="94" name="Hexagon 284"/>
          <p:cNvSpPr/>
          <p:nvPr/>
        </p:nvSpPr>
        <p:spPr>
          <a:xfrm>
            <a:off x="7944525" y="3840590"/>
            <a:ext cx="604239" cy="520894"/>
          </a:xfrm>
          <a:prstGeom prst="hexagon">
            <a:avLst/>
          </a:prstGeom>
          <a:gradFill flip="none" rotWithShape="1">
            <a:gsLst>
              <a:gs pos="1000">
                <a:schemeClr val="accent1"/>
              </a:gs>
              <a:gs pos="100000">
                <a:srgbClr val="09207D">
                  <a:alpha val="58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406400" dist="101600" dir="5400000" algn="t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字魂105号-简雅黑" panose="00000500000000000000" pitchFamily="2" charset="-122"/>
                <a:ea typeface="字魂105号-简雅黑" panose="00000500000000000000" pitchFamily="2" charset="-122"/>
              </a:rPr>
              <a:t>4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字魂105号-简雅黑" panose="00000500000000000000" pitchFamily="2" charset="-122"/>
              <a:ea typeface="字魂105号-简雅黑" panose="00000500000000000000" pitchFamily="2" charset="-122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3000">
        <p14:gallery dir="l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Freeform: Shape 15"/>
          <p:cNvSpPr/>
          <p:nvPr/>
        </p:nvSpPr>
        <p:spPr>
          <a:xfrm flipH="1">
            <a:off x="1169" y="0"/>
            <a:ext cx="971104" cy="824235"/>
          </a:xfrm>
          <a:custGeom>
            <a:avLst/>
            <a:gdLst>
              <a:gd name="connsiteX0" fmla="*/ 0 w 6039853"/>
              <a:gd name="connsiteY0" fmla="*/ 0 h 6327927"/>
              <a:gd name="connsiteX1" fmla="*/ 2502569 w 6039853"/>
              <a:gd name="connsiteY1" fmla="*/ 1925053 h 6327927"/>
              <a:gd name="connsiteX2" fmla="*/ 2671011 w 6039853"/>
              <a:gd name="connsiteY2" fmla="*/ 4932948 h 6327927"/>
              <a:gd name="connsiteX3" fmla="*/ 6039853 w 6039853"/>
              <a:gd name="connsiteY3" fmla="*/ 6304548 h 6327927"/>
              <a:gd name="connsiteX4" fmla="*/ 5967664 w 6039853"/>
              <a:gd name="connsiteY4" fmla="*/ 0 h 6327927"/>
              <a:gd name="connsiteX5" fmla="*/ 0 w 6039853"/>
              <a:gd name="connsiteY5" fmla="*/ 0 h 6327927"/>
              <a:gd name="connsiteX0-1" fmla="*/ 0 w 6039853"/>
              <a:gd name="connsiteY0-2" fmla="*/ 0 h 6327927"/>
              <a:gd name="connsiteX1-3" fmla="*/ 2502569 w 6039853"/>
              <a:gd name="connsiteY1-4" fmla="*/ 1925053 h 6327927"/>
              <a:gd name="connsiteX2-5" fmla="*/ 2671011 w 6039853"/>
              <a:gd name="connsiteY2-6" fmla="*/ 4932948 h 6327927"/>
              <a:gd name="connsiteX3-7" fmla="*/ 6039853 w 6039853"/>
              <a:gd name="connsiteY3-8" fmla="*/ 6304548 h 6327927"/>
              <a:gd name="connsiteX4-9" fmla="*/ 5967664 w 6039853"/>
              <a:gd name="connsiteY4-10" fmla="*/ 0 h 6327927"/>
              <a:gd name="connsiteX5-11" fmla="*/ 0 w 6039853"/>
              <a:gd name="connsiteY5-12" fmla="*/ 0 h 6327927"/>
              <a:gd name="connsiteX0-13" fmla="*/ 0 w 6039853"/>
              <a:gd name="connsiteY0-14" fmla="*/ 0 h 6327927"/>
              <a:gd name="connsiteX1-15" fmla="*/ 2502569 w 6039853"/>
              <a:gd name="connsiteY1-16" fmla="*/ 1925053 h 6327927"/>
              <a:gd name="connsiteX2-17" fmla="*/ 2839453 w 6039853"/>
              <a:gd name="connsiteY2-18" fmla="*/ 4932948 h 6327927"/>
              <a:gd name="connsiteX3-19" fmla="*/ 6039853 w 6039853"/>
              <a:gd name="connsiteY3-20" fmla="*/ 6304548 h 6327927"/>
              <a:gd name="connsiteX4-21" fmla="*/ 5967664 w 6039853"/>
              <a:gd name="connsiteY4-22" fmla="*/ 0 h 6327927"/>
              <a:gd name="connsiteX5-23" fmla="*/ 0 w 6039853"/>
              <a:gd name="connsiteY5-24" fmla="*/ 0 h 6327927"/>
              <a:gd name="connsiteX0-25" fmla="*/ 0 w 6039853"/>
              <a:gd name="connsiteY0-26" fmla="*/ 0 h 6327927"/>
              <a:gd name="connsiteX1-27" fmla="*/ 2502569 w 6039853"/>
              <a:gd name="connsiteY1-28" fmla="*/ 1925053 h 6327927"/>
              <a:gd name="connsiteX2-29" fmla="*/ 2839453 w 6039853"/>
              <a:gd name="connsiteY2-30" fmla="*/ 4932948 h 6327927"/>
              <a:gd name="connsiteX3-31" fmla="*/ 6039853 w 6039853"/>
              <a:gd name="connsiteY3-32" fmla="*/ 6304548 h 6327927"/>
              <a:gd name="connsiteX4-33" fmla="*/ 5967664 w 6039853"/>
              <a:gd name="connsiteY4-34" fmla="*/ 0 h 6327927"/>
              <a:gd name="connsiteX5-35" fmla="*/ 0 w 6039853"/>
              <a:gd name="connsiteY5-36" fmla="*/ 0 h 6327927"/>
              <a:gd name="connsiteX0-37" fmla="*/ 0 w 6039853"/>
              <a:gd name="connsiteY0-38" fmla="*/ 0 h 6354071"/>
              <a:gd name="connsiteX1-39" fmla="*/ 2502569 w 6039853"/>
              <a:gd name="connsiteY1-40" fmla="*/ 1925053 h 6354071"/>
              <a:gd name="connsiteX2-41" fmla="*/ 2839453 w 6039853"/>
              <a:gd name="connsiteY2-42" fmla="*/ 4932948 h 6354071"/>
              <a:gd name="connsiteX3-43" fmla="*/ 6039853 w 6039853"/>
              <a:gd name="connsiteY3-44" fmla="*/ 6304548 h 6354071"/>
              <a:gd name="connsiteX4-45" fmla="*/ 5967664 w 6039853"/>
              <a:gd name="connsiteY4-46" fmla="*/ 0 h 6354071"/>
              <a:gd name="connsiteX5-47" fmla="*/ 0 w 6039853"/>
              <a:gd name="connsiteY5-48" fmla="*/ 0 h 6354071"/>
              <a:gd name="connsiteX0-49" fmla="*/ 0 w 6039853"/>
              <a:gd name="connsiteY0-50" fmla="*/ 0 h 6354071"/>
              <a:gd name="connsiteX1-51" fmla="*/ 2502569 w 6039853"/>
              <a:gd name="connsiteY1-52" fmla="*/ 1925053 h 6354071"/>
              <a:gd name="connsiteX2-53" fmla="*/ 2839453 w 6039853"/>
              <a:gd name="connsiteY2-54" fmla="*/ 4932948 h 6354071"/>
              <a:gd name="connsiteX3-55" fmla="*/ 6039853 w 6039853"/>
              <a:gd name="connsiteY3-56" fmla="*/ 6304548 h 6354071"/>
              <a:gd name="connsiteX4-57" fmla="*/ 6005764 w 6039853"/>
              <a:gd name="connsiteY4-58" fmla="*/ 0 h 6354071"/>
              <a:gd name="connsiteX5-59" fmla="*/ 0 w 6039853"/>
              <a:gd name="connsiteY5-60" fmla="*/ 0 h 6354071"/>
              <a:gd name="connsiteX0-61" fmla="*/ 0 w 6005764"/>
              <a:gd name="connsiteY0-62" fmla="*/ 0 h 6290613"/>
              <a:gd name="connsiteX1-63" fmla="*/ 2502569 w 6005764"/>
              <a:gd name="connsiteY1-64" fmla="*/ 1925053 h 6290613"/>
              <a:gd name="connsiteX2-65" fmla="*/ 2839453 w 6005764"/>
              <a:gd name="connsiteY2-66" fmla="*/ 4932948 h 6290613"/>
              <a:gd name="connsiteX3-67" fmla="*/ 6001753 w 6005764"/>
              <a:gd name="connsiteY3-68" fmla="*/ 6266448 h 6290613"/>
              <a:gd name="connsiteX4-69" fmla="*/ 6005764 w 6005764"/>
              <a:gd name="connsiteY4-70" fmla="*/ 0 h 6290613"/>
              <a:gd name="connsiteX5-71" fmla="*/ 0 w 6005764"/>
              <a:gd name="connsiteY5-72" fmla="*/ 0 h 6290613"/>
              <a:gd name="connsiteX0-73" fmla="*/ 0 w 6005764"/>
              <a:gd name="connsiteY0-74" fmla="*/ 0 h 6300010"/>
              <a:gd name="connsiteX1-75" fmla="*/ 2502569 w 6005764"/>
              <a:gd name="connsiteY1-76" fmla="*/ 1925053 h 6300010"/>
              <a:gd name="connsiteX2-77" fmla="*/ 2839453 w 6005764"/>
              <a:gd name="connsiteY2-78" fmla="*/ 4932948 h 6300010"/>
              <a:gd name="connsiteX3-79" fmla="*/ 6001753 w 6005764"/>
              <a:gd name="connsiteY3-80" fmla="*/ 6266448 h 6300010"/>
              <a:gd name="connsiteX4-81" fmla="*/ 6005764 w 6005764"/>
              <a:gd name="connsiteY4-82" fmla="*/ 0 h 6300010"/>
              <a:gd name="connsiteX5-83" fmla="*/ 0 w 6005764"/>
              <a:gd name="connsiteY5-84" fmla="*/ 0 h 6300010"/>
              <a:gd name="connsiteX0-85" fmla="*/ 0 w 6005764"/>
              <a:gd name="connsiteY0-86" fmla="*/ 0 h 6301252"/>
              <a:gd name="connsiteX1-87" fmla="*/ 2502569 w 6005764"/>
              <a:gd name="connsiteY1-88" fmla="*/ 1925053 h 6301252"/>
              <a:gd name="connsiteX2-89" fmla="*/ 2839453 w 6005764"/>
              <a:gd name="connsiteY2-90" fmla="*/ 4932948 h 6301252"/>
              <a:gd name="connsiteX3-91" fmla="*/ 6001753 w 6005764"/>
              <a:gd name="connsiteY3-92" fmla="*/ 6266448 h 6301252"/>
              <a:gd name="connsiteX4-93" fmla="*/ 6005764 w 6005764"/>
              <a:gd name="connsiteY4-94" fmla="*/ 0 h 6301252"/>
              <a:gd name="connsiteX5-95" fmla="*/ 0 w 6005764"/>
              <a:gd name="connsiteY5-96" fmla="*/ 0 h 6301252"/>
              <a:gd name="connsiteX0-97" fmla="*/ 0 w 6005764"/>
              <a:gd name="connsiteY0-98" fmla="*/ 0 h 6328404"/>
              <a:gd name="connsiteX1-99" fmla="*/ 2502569 w 6005764"/>
              <a:gd name="connsiteY1-100" fmla="*/ 1925053 h 6328404"/>
              <a:gd name="connsiteX2-101" fmla="*/ 2839453 w 6005764"/>
              <a:gd name="connsiteY2-102" fmla="*/ 4932948 h 6328404"/>
              <a:gd name="connsiteX3-103" fmla="*/ 6001753 w 6005764"/>
              <a:gd name="connsiteY3-104" fmla="*/ 6266448 h 6328404"/>
              <a:gd name="connsiteX4-105" fmla="*/ 6005764 w 6005764"/>
              <a:gd name="connsiteY4-106" fmla="*/ 0 h 6328404"/>
              <a:gd name="connsiteX5-107" fmla="*/ 0 w 6005764"/>
              <a:gd name="connsiteY5-108" fmla="*/ 0 h 6328404"/>
              <a:gd name="connsiteX0-109" fmla="*/ 0 w 6005764"/>
              <a:gd name="connsiteY0-110" fmla="*/ 0 h 6321734"/>
              <a:gd name="connsiteX1-111" fmla="*/ 2502569 w 6005764"/>
              <a:gd name="connsiteY1-112" fmla="*/ 1925053 h 6321734"/>
              <a:gd name="connsiteX2-113" fmla="*/ 3273143 w 6005764"/>
              <a:gd name="connsiteY2-114" fmla="*/ 4856415 h 6321734"/>
              <a:gd name="connsiteX3-115" fmla="*/ 6001753 w 6005764"/>
              <a:gd name="connsiteY3-116" fmla="*/ 6266448 h 6321734"/>
              <a:gd name="connsiteX4-117" fmla="*/ 6005764 w 6005764"/>
              <a:gd name="connsiteY4-118" fmla="*/ 0 h 6321734"/>
              <a:gd name="connsiteX5-119" fmla="*/ 0 w 6005764"/>
              <a:gd name="connsiteY5-120" fmla="*/ 0 h 6321734"/>
              <a:gd name="connsiteX0-121" fmla="*/ 0 w 6005764"/>
              <a:gd name="connsiteY0-122" fmla="*/ 0 h 6312022"/>
              <a:gd name="connsiteX1-123" fmla="*/ 2502569 w 6005764"/>
              <a:gd name="connsiteY1-124" fmla="*/ 1925053 h 6312022"/>
              <a:gd name="connsiteX2-125" fmla="*/ 3273143 w 6005764"/>
              <a:gd name="connsiteY2-126" fmla="*/ 4856415 h 6312022"/>
              <a:gd name="connsiteX3-127" fmla="*/ 6001753 w 6005764"/>
              <a:gd name="connsiteY3-128" fmla="*/ 6266448 h 6312022"/>
              <a:gd name="connsiteX4-129" fmla="*/ 6005764 w 6005764"/>
              <a:gd name="connsiteY4-130" fmla="*/ 0 h 6312022"/>
              <a:gd name="connsiteX5-131" fmla="*/ 0 w 6005764"/>
              <a:gd name="connsiteY5-132" fmla="*/ 0 h 6312022"/>
              <a:gd name="connsiteX0-133" fmla="*/ 0 w 6005764"/>
              <a:gd name="connsiteY0-134" fmla="*/ 0 h 6312023"/>
              <a:gd name="connsiteX1-135" fmla="*/ 2502569 w 6005764"/>
              <a:gd name="connsiteY1-136" fmla="*/ 1925053 h 6312023"/>
              <a:gd name="connsiteX2-137" fmla="*/ 3145587 w 6005764"/>
              <a:gd name="connsiteY2-138" fmla="*/ 4856415 h 6312023"/>
              <a:gd name="connsiteX3-139" fmla="*/ 6001753 w 6005764"/>
              <a:gd name="connsiteY3-140" fmla="*/ 6266448 h 6312023"/>
              <a:gd name="connsiteX4-141" fmla="*/ 6005764 w 6005764"/>
              <a:gd name="connsiteY4-142" fmla="*/ 0 h 6312023"/>
              <a:gd name="connsiteX5-143" fmla="*/ 0 w 6005764"/>
              <a:gd name="connsiteY5-144" fmla="*/ 0 h 6312023"/>
              <a:gd name="connsiteX0-145" fmla="*/ 0 w 6005764"/>
              <a:gd name="connsiteY0-146" fmla="*/ 0 h 6318150"/>
              <a:gd name="connsiteX1-147" fmla="*/ 2502569 w 6005764"/>
              <a:gd name="connsiteY1-148" fmla="*/ 1925053 h 6318150"/>
              <a:gd name="connsiteX2-149" fmla="*/ 3145587 w 6005764"/>
              <a:gd name="connsiteY2-150" fmla="*/ 4856415 h 6318150"/>
              <a:gd name="connsiteX3-151" fmla="*/ 6001753 w 6005764"/>
              <a:gd name="connsiteY3-152" fmla="*/ 6266448 h 6318150"/>
              <a:gd name="connsiteX4-153" fmla="*/ 6005764 w 6005764"/>
              <a:gd name="connsiteY4-154" fmla="*/ 0 h 6318150"/>
              <a:gd name="connsiteX5-155" fmla="*/ 0 w 6005764"/>
              <a:gd name="connsiteY5-156" fmla="*/ 0 h 631815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6005764" h="6318150">
                <a:moveTo>
                  <a:pt x="0" y="0"/>
                </a:moveTo>
                <a:cubicBezTo>
                  <a:pt x="66174" y="1417720"/>
                  <a:pt x="1978305" y="1115651"/>
                  <a:pt x="2502569" y="1925053"/>
                </a:cubicBezTo>
                <a:cubicBezTo>
                  <a:pt x="3026834" y="2734456"/>
                  <a:pt x="2714790" y="3661059"/>
                  <a:pt x="3145587" y="4856415"/>
                </a:cubicBezTo>
                <a:cubicBezTo>
                  <a:pt x="3576384" y="6051771"/>
                  <a:pt x="4643187" y="6477001"/>
                  <a:pt x="6001753" y="6266448"/>
                </a:cubicBezTo>
                <a:lnTo>
                  <a:pt x="6005764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rgbClr val="09207D">
                  <a:alpha val="17000"/>
                </a:srgbClr>
              </a:gs>
            </a:gsLst>
            <a:lin ang="9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3" name="Freeform: Shape 16"/>
          <p:cNvSpPr/>
          <p:nvPr/>
        </p:nvSpPr>
        <p:spPr>
          <a:xfrm flipH="1">
            <a:off x="-2" y="90"/>
            <a:ext cx="345889" cy="1102443"/>
          </a:xfrm>
          <a:custGeom>
            <a:avLst/>
            <a:gdLst>
              <a:gd name="connsiteX0" fmla="*/ 2561234 w 2585297"/>
              <a:gd name="connsiteY0" fmla="*/ 0 h 6906127"/>
              <a:gd name="connsiteX1" fmla="*/ 780560 w 2585297"/>
              <a:gd name="connsiteY1" fmla="*/ 1852863 h 6906127"/>
              <a:gd name="connsiteX2" fmla="*/ 82728 w 2585297"/>
              <a:gd name="connsiteY2" fmla="*/ 4932948 h 6906127"/>
              <a:gd name="connsiteX3" fmla="*/ 2585297 w 2585297"/>
              <a:gd name="connsiteY3" fmla="*/ 6906127 h 6906127"/>
              <a:gd name="connsiteX4" fmla="*/ 2561234 w 2585297"/>
              <a:gd name="connsiteY4" fmla="*/ 0 h 6906127"/>
              <a:gd name="connsiteX0-1" fmla="*/ 2561234 w 2585297"/>
              <a:gd name="connsiteY0-2" fmla="*/ 10370 h 6916497"/>
              <a:gd name="connsiteX1-3" fmla="*/ 780560 w 2585297"/>
              <a:gd name="connsiteY1-4" fmla="*/ 1863233 h 6916497"/>
              <a:gd name="connsiteX2-5" fmla="*/ 82728 w 2585297"/>
              <a:gd name="connsiteY2-6" fmla="*/ 4943318 h 6916497"/>
              <a:gd name="connsiteX3-7" fmla="*/ 2585297 w 2585297"/>
              <a:gd name="connsiteY3-8" fmla="*/ 6916497 h 6916497"/>
              <a:gd name="connsiteX4-9" fmla="*/ 2561234 w 2585297"/>
              <a:gd name="connsiteY4-10" fmla="*/ 10370 h 6916497"/>
              <a:gd name="connsiteX0-11" fmla="*/ 2547392 w 2571455"/>
              <a:gd name="connsiteY0-12" fmla="*/ 8277 h 6914404"/>
              <a:gd name="connsiteX1-13" fmla="*/ 938168 w 2571455"/>
              <a:gd name="connsiteY1-14" fmla="*/ 2184990 h 6914404"/>
              <a:gd name="connsiteX2-15" fmla="*/ 68886 w 2571455"/>
              <a:gd name="connsiteY2-16" fmla="*/ 4941225 h 6914404"/>
              <a:gd name="connsiteX3-17" fmla="*/ 2571455 w 2571455"/>
              <a:gd name="connsiteY3-18" fmla="*/ 6914404 h 6914404"/>
              <a:gd name="connsiteX4-19" fmla="*/ 2547392 w 2571455"/>
              <a:gd name="connsiteY4-20" fmla="*/ 8277 h 6914404"/>
              <a:gd name="connsiteX0-21" fmla="*/ 2594895 w 2618958"/>
              <a:gd name="connsiteY0-22" fmla="*/ 8277 h 6914404"/>
              <a:gd name="connsiteX1-23" fmla="*/ 985671 w 2618958"/>
              <a:gd name="connsiteY1-24" fmla="*/ 2184990 h 6914404"/>
              <a:gd name="connsiteX2-25" fmla="*/ 116389 w 2618958"/>
              <a:gd name="connsiteY2-26" fmla="*/ 4941225 h 6914404"/>
              <a:gd name="connsiteX3-27" fmla="*/ 2618958 w 2618958"/>
              <a:gd name="connsiteY3-28" fmla="*/ 6914404 h 6914404"/>
              <a:gd name="connsiteX4-29" fmla="*/ 2594895 w 2618958"/>
              <a:gd name="connsiteY4-30" fmla="*/ 8277 h 6914404"/>
              <a:gd name="connsiteX0-31" fmla="*/ 2594895 w 2618958"/>
              <a:gd name="connsiteY0-32" fmla="*/ 8277 h 6914404"/>
              <a:gd name="connsiteX1-33" fmla="*/ 985671 w 2618958"/>
              <a:gd name="connsiteY1-34" fmla="*/ 2184990 h 6914404"/>
              <a:gd name="connsiteX2-35" fmla="*/ 116389 w 2618958"/>
              <a:gd name="connsiteY2-36" fmla="*/ 4941225 h 6914404"/>
              <a:gd name="connsiteX3-37" fmla="*/ 2618958 w 2618958"/>
              <a:gd name="connsiteY3-38" fmla="*/ 6914404 h 6914404"/>
              <a:gd name="connsiteX4-39" fmla="*/ 2594895 w 2618958"/>
              <a:gd name="connsiteY4-40" fmla="*/ 8277 h 6914404"/>
              <a:gd name="connsiteX0-41" fmla="*/ 2594895 w 2618958"/>
              <a:gd name="connsiteY0-42" fmla="*/ 8277 h 6914404"/>
              <a:gd name="connsiteX1-43" fmla="*/ 985671 w 2618958"/>
              <a:gd name="connsiteY1-44" fmla="*/ 2184990 h 6914404"/>
              <a:gd name="connsiteX2-45" fmla="*/ 116389 w 2618958"/>
              <a:gd name="connsiteY2-46" fmla="*/ 4941225 h 6914404"/>
              <a:gd name="connsiteX3-47" fmla="*/ 2618958 w 2618958"/>
              <a:gd name="connsiteY3-48" fmla="*/ 6914404 h 6914404"/>
              <a:gd name="connsiteX4-49" fmla="*/ 2594895 w 2618958"/>
              <a:gd name="connsiteY4-50" fmla="*/ 8277 h 6914404"/>
              <a:gd name="connsiteX0-51" fmla="*/ 2594895 w 2618958"/>
              <a:gd name="connsiteY0-52" fmla="*/ 8277 h 6914404"/>
              <a:gd name="connsiteX1-53" fmla="*/ 985671 w 2618958"/>
              <a:gd name="connsiteY1-54" fmla="*/ 2184990 h 6914404"/>
              <a:gd name="connsiteX2-55" fmla="*/ 116389 w 2618958"/>
              <a:gd name="connsiteY2-56" fmla="*/ 4941225 h 6914404"/>
              <a:gd name="connsiteX3-57" fmla="*/ 2618958 w 2618958"/>
              <a:gd name="connsiteY3-58" fmla="*/ 6914404 h 6914404"/>
              <a:gd name="connsiteX4-59" fmla="*/ 2594895 w 2618958"/>
              <a:gd name="connsiteY4-60" fmla="*/ 8277 h 6914404"/>
              <a:gd name="connsiteX0-61" fmla="*/ 2517149 w 2541212"/>
              <a:gd name="connsiteY0-62" fmla="*/ 8277 h 6914404"/>
              <a:gd name="connsiteX1-63" fmla="*/ 907925 w 2541212"/>
              <a:gd name="connsiteY1-64" fmla="*/ 2184990 h 6914404"/>
              <a:gd name="connsiteX2-65" fmla="*/ 38643 w 2541212"/>
              <a:gd name="connsiteY2-66" fmla="*/ 4941225 h 6914404"/>
              <a:gd name="connsiteX3-67" fmla="*/ 2541212 w 2541212"/>
              <a:gd name="connsiteY3-68" fmla="*/ 6914404 h 6914404"/>
              <a:gd name="connsiteX4-69" fmla="*/ 2517149 w 2541212"/>
              <a:gd name="connsiteY4-70" fmla="*/ 8277 h 691440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541212" h="6914404">
                <a:moveTo>
                  <a:pt x="2517149" y="8277"/>
                </a:moveTo>
                <a:cubicBezTo>
                  <a:pt x="614154" y="-124071"/>
                  <a:pt x="1321009" y="1362832"/>
                  <a:pt x="907925" y="2184990"/>
                </a:cubicBezTo>
                <a:cubicBezTo>
                  <a:pt x="494841" y="3007148"/>
                  <a:pt x="-166896" y="3508464"/>
                  <a:pt x="38643" y="4941225"/>
                </a:cubicBezTo>
                <a:cubicBezTo>
                  <a:pt x="358482" y="6183486"/>
                  <a:pt x="1573672" y="6806120"/>
                  <a:pt x="2541212" y="6914404"/>
                </a:cubicBezTo>
                <a:lnTo>
                  <a:pt x="2517149" y="8277"/>
                </a:lnTo>
                <a:close/>
              </a:path>
            </a:pathLst>
          </a:custGeom>
          <a:gradFill>
            <a:gsLst>
              <a:gs pos="2000">
                <a:schemeClr val="accent1">
                  <a:alpha val="79000"/>
                </a:schemeClr>
              </a:gs>
              <a:gs pos="100000">
                <a:srgbClr val="09207D">
                  <a:alpha val="18000"/>
                </a:srgbClr>
              </a:gs>
            </a:gsLst>
            <a:path path="circle">
              <a:fillToRect l="50000" t="-80000" r="50000" b="18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4" name="文本框 33"/>
          <p:cNvSpPr txBox="1"/>
          <p:nvPr/>
        </p:nvSpPr>
        <p:spPr>
          <a:xfrm>
            <a:off x="615814" y="301337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gradFill>
                  <a:gsLst>
                    <a:gs pos="53000">
                      <a:srgbClr val="09207D"/>
                    </a:gs>
                    <a:gs pos="100000">
                      <a:srgbClr val="09207D"/>
                    </a:gs>
                  </a:gsLst>
                  <a:lin ang="5400000" scaled="0"/>
                </a:gradFill>
                <a:latin typeface="字魂105号-简雅黑" panose="00000500000000000000" pitchFamily="2" charset="-122"/>
                <a:ea typeface="字魂105号-简雅黑" panose="00000500000000000000" pitchFamily="2" charset="-122"/>
              </a:rPr>
              <a:t>点击添加标题</a:t>
            </a:r>
            <a:endParaRPr lang="zh-CN" altLang="en-US" sz="2400" dirty="0">
              <a:gradFill>
                <a:gsLst>
                  <a:gs pos="53000">
                    <a:srgbClr val="09207D"/>
                  </a:gs>
                  <a:gs pos="100000">
                    <a:srgbClr val="09207D"/>
                  </a:gs>
                </a:gsLst>
                <a:lin ang="5400000" scaled="0"/>
              </a:gradFill>
              <a:latin typeface="字魂105号-简雅黑" panose="00000500000000000000" pitchFamily="2" charset="-122"/>
              <a:ea typeface="字魂105号-简雅黑" panose="00000500000000000000" pitchFamily="2" charset="-122"/>
            </a:endParaRPr>
          </a:p>
        </p:txBody>
      </p:sp>
      <p:sp>
        <p:nvSpPr>
          <p:cNvPr id="26" name="Rectangular Callout 3"/>
          <p:cNvSpPr/>
          <p:nvPr/>
        </p:nvSpPr>
        <p:spPr>
          <a:xfrm>
            <a:off x="8634608" y="1616346"/>
            <a:ext cx="2538422" cy="248370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0" dist="139700" sx="90000" sy="90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24000" tIns="252000" rIns="324000" bIns="324000" rtlCol="0" anchor="ctr"/>
          <a:lstStyle/>
          <a:p>
            <a:pPr marL="0" marR="0" lvl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IN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字魂105号-简雅黑" panose="00000500000000000000" pitchFamily="2" charset="-122"/>
              <a:ea typeface="字魂105号-简雅黑" panose="00000500000000000000" pitchFamily="2" charset="-122"/>
            </a:endParaRPr>
          </a:p>
        </p:txBody>
      </p:sp>
      <p:sp>
        <p:nvSpPr>
          <p:cNvPr id="31" name="Rectangular Callout 3"/>
          <p:cNvSpPr/>
          <p:nvPr/>
        </p:nvSpPr>
        <p:spPr>
          <a:xfrm>
            <a:off x="6096185" y="1616346"/>
            <a:ext cx="2538422" cy="2483706"/>
          </a:xfrm>
          <a:prstGeom prst="wedgeRectCallout">
            <a:avLst>
              <a:gd name="adj1" fmla="val 62951"/>
              <a:gd name="adj2" fmla="val -20608"/>
            </a:avLst>
          </a:prstGeom>
          <a:solidFill>
            <a:schemeClr val="bg1"/>
          </a:solidFill>
          <a:ln>
            <a:noFill/>
          </a:ln>
          <a:effectLst>
            <a:outerShdw blurRad="508000" dist="139700" sx="90000" sy="90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24000" tIns="252000" rIns="324000" bIns="324000" rtlCol="0" anchor="ctr"/>
          <a:lstStyle/>
          <a:p>
            <a:pPr marL="0" marR="0" lvl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IN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字魂105号-简雅黑" panose="00000500000000000000" pitchFamily="2" charset="-122"/>
              <a:ea typeface="字魂105号-简雅黑" panose="00000500000000000000" pitchFamily="2" charset="-122"/>
            </a:endParaRPr>
          </a:p>
        </p:txBody>
      </p:sp>
      <p:grpSp>
        <p:nvGrpSpPr>
          <p:cNvPr id="38" name="Group 28"/>
          <p:cNvGrpSpPr/>
          <p:nvPr/>
        </p:nvGrpSpPr>
        <p:grpSpPr>
          <a:xfrm>
            <a:off x="3557393" y="1616346"/>
            <a:ext cx="2538422" cy="2483706"/>
            <a:chOff x="3557393" y="1616346"/>
            <a:chExt cx="2538422" cy="2483706"/>
          </a:xfrm>
          <a:solidFill>
            <a:srgbClr val="09207D"/>
          </a:solidFill>
        </p:grpSpPr>
        <p:sp>
          <p:nvSpPr>
            <p:cNvPr id="39" name="Rectangular Callout 3"/>
            <p:cNvSpPr/>
            <p:nvPr/>
          </p:nvSpPr>
          <p:spPr>
            <a:xfrm>
              <a:off x="3557393" y="1616346"/>
              <a:ext cx="2538422" cy="2483706"/>
            </a:xfrm>
            <a:prstGeom prst="wedgeRectCallout">
              <a:avLst>
                <a:gd name="adj1" fmla="val 62951"/>
                <a:gd name="adj2" fmla="val -20608"/>
              </a:avLst>
            </a:prstGeom>
            <a:grpFill/>
            <a:ln>
              <a:noFill/>
            </a:ln>
            <a:effectLst>
              <a:outerShdw blurRad="508000" dist="114300" sx="86000" sy="860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24000" tIns="252000" rIns="324000" bIns="324000" rtlCol="0" anchor="ctr"/>
            <a:lstStyle/>
            <a:p>
              <a:pPr marL="0" marR="0" lvl="0" indent="0" algn="just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字魂105号-简雅黑" panose="00000500000000000000" pitchFamily="2" charset="-122"/>
                <a:ea typeface="字魂105号-简雅黑" panose="00000500000000000000" pitchFamily="2" charset="-122"/>
              </a:endParaRPr>
            </a:p>
          </p:txBody>
        </p:sp>
        <p:sp>
          <p:nvSpPr>
            <p:cNvPr id="42" name="Freeform 65"/>
            <p:cNvSpPr>
              <a:spLocks noChangeArrowheads="1"/>
            </p:cNvSpPr>
            <p:nvPr/>
          </p:nvSpPr>
          <p:spPr bwMode="auto">
            <a:xfrm>
              <a:off x="4064653" y="2200892"/>
              <a:ext cx="253861" cy="251727"/>
            </a:xfrm>
            <a:custGeom>
              <a:avLst/>
              <a:gdLst>
                <a:gd name="T0" fmla="*/ 172604 w 417"/>
                <a:gd name="T1" fmla="*/ 91192 h 417"/>
                <a:gd name="T2" fmla="*/ 172604 w 417"/>
                <a:gd name="T3" fmla="*/ 91192 h 417"/>
                <a:gd name="T4" fmla="*/ 188460 w 417"/>
                <a:gd name="T5" fmla="*/ 63340 h 417"/>
                <a:gd name="T6" fmla="*/ 184836 w 417"/>
                <a:gd name="T7" fmla="*/ 47617 h 417"/>
                <a:gd name="T8" fmla="*/ 152671 w 417"/>
                <a:gd name="T9" fmla="*/ 35488 h 417"/>
                <a:gd name="T10" fmla="*/ 144516 w 417"/>
                <a:gd name="T11" fmla="*/ 7637 h 417"/>
                <a:gd name="T12" fmla="*/ 124583 w 417"/>
                <a:gd name="T13" fmla="*/ 0 h 417"/>
                <a:gd name="T14" fmla="*/ 96495 w 417"/>
                <a:gd name="T15" fmla="*/ 15723 h 417"/>
                <a:gd name="T16" fmla="*/ 68407 w 417"/>
                <a:gd name="T17" fmla="*/ 0 h 417"/>
                <a:gd name="T18" fmla="*/ 48474 w 417"/>
                <a:gd name="T19" fmla="*/ 7637 h 417"/>
                <a:gd name="T20" fmla="*/ 40320 w 417"/>
                <a:gd name="T21" fmla="*/ 35488 h 417"/>
                <a:gd name="T22" fmla="*/ 8155 w 417"/>
                <a:gd name="T23" fmla="*/ 47617 h 417"/>
                <a:gd name="T24" fmla="*/ 0 w 417"/>
                <a:gd name="T25" fmla="*/ 63340 h 417"/>
                <a:gd name="T26" fmla="*/ 19933 w 417"/>
                <a:gd name="T27" fmla="*/ 91192 h 417"/>
                <a:gd name="T28" fmla="*/ 0 w 417"/>
                <a:gd name="T29" fmla="*/ 123536 h 417"/>
                <a:gd name="T30" fmla="*/ 8155 w 417"/>
                <a:gd name="T31" fmla="*/ 139258 h 417"/>
                <a:gd name="T32" fmla="*/ 40320 w 417"/>
                <a:gd name="T33" fmla="*/ 147344 h 417"/>
                <a:gd name="T34" fmla="*/ 48474 w 417"/>
                <a:gd name="T35" fmla="*/ 178790 h 417"/>
                <a:gd name="T36" fmla="*/ 68407 w 417"/>
                <a:gd name="T37" fmla="*/ 186876 h 417"/>
                <a:gd name="T38" fmla="*/ 96495 w 417"/>
                <a:gd name="T39" fmla="*/ 167110 h 417"/>
                <a:gd name="T40" fmla="*/ 124583 w 417"/>
                <a:gd name="T41" fmla="*/ 186876 h 417"/>
                <a:gd name="T42" fmla="*/ 144516 w 417"/>
                <a:gd name="T43" fmla="*/ 178790 h 417"/>
                <a:gd name="T44" fmla="*/ 152671 w 417"/>
                <a:gd name="T45" fmla="*/ 147344 h 417"/>
                <a:gd name="T46" fmla="*/ 184836 w 417"/>
                <a:gd name="T47" fmla="*/ 139258 h 417"/>
                <a:gd name="T48" fmla="*/ 188460 w 417"/>
                <a:gd name="T49" fmla="*/ 119043 h 417"/>
                <a:gd name="T50" fmla="*/ 172604 w 417"/>
                <a:gd name="T51" fmla="*/ 91192 h 417"/>
                <a:gd name="T52" fmla="*/ 96495 w 417"/>
                <a:gd name="T53" fmla="*/ 131172 h 417"/>
                <a:gd name="T54" fmla="*/ 96495 w 417"/>
                <a:gd name="T55" fmla="*/ 131172 h 417"/>
                <a:gd name="T56" fmla="*/ 56629 w 417"/>
                <a:gd name="T57" fmla="*/ 91192 h 417"/>
                <a:gd name="T58" fmla="*/ 96495 w 417"/>
                <a:gd name="T59" fmla="*/ 51660 h 417"/>
                <a:gd name="T60" fmla="*/ 136362 w 417"/>
                <a:gd name="T61" fmla="*/ 91192 h 417"/>
                <a:gd name="T62" fmla="*/ 96495 w 417"/>
                <a:gd name="T63" fmla="*/ 131172 h 417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417" h="417">
                  <a:moveTo>
                    <a:pt x="381" y="203"/>
                  </a:moveTo>
                  <a:lnTo>
                    <a:pt x="381" y="203"/>
                  </a:lnTo>
                  <a:cubicBezTo>
                    <a:pt x="381" y="177"/>
                    <a:pt x="399" y="159"/>
                    <a:pt x="416" y="141"/>
                  </a:cubicBezTo>
                  <a:cubicBezTo>
                    <a:pt x="416" y="132"/>
                    <a:pt x="408" y="115"/>
                    <a:pt x="408" y="106"/>
                  </a:cubicBezTo>
                  <a:cubicBezTo>
                    <a:pt x="372" y="115"/>
                    <a:pt x="354" y="97"/>
                    <a:pt x="337" y="79"/>
                  </a:cubicBezTo>
                  <a:cubicBezTo>
                    <a:pt x="319" y="62"/>
                    <a:pt x="310" y="44"/>
                    <a:pt x="319" y="17"/>
                  </a:cubicBezTo>
                  <a:cubicBezTo>
                    <a:pt x="310" y="9"/>
                    <a:pt x="293" y="0"/>
                    <a:pt x="275" y="0"/>
                  </a:cubicBezTo>
                  <a:cubicBezTo>
                    <a:pt x="266" y="17"/>
                    <a:pt x="240" y="35"/>
                    <a:pt x="213" y="35"/>
                  </a:cubicBezTo>
                  <a:cubicBezTo>
                    <a:pt x="187" y="35"/>
                    <a:pt x="160" y="17"/>
                    <a:pt x="151" y="0"/>
                  </a:cubicBezTo>
                  <a:cubicBezTo>
                    <a:pt x="133" y="0"/>
                    <a:pt x="116" y="9"/>
                    <a:pt x="107" y="17"/>
                  </a:cubicBezTo>
                  <a:cubicBezTo>
                    <a:pt x="116" y="44"/>
                    <a:pt x="107" y="62"/>
                    <a:pt x="89" y="79"/>
                  </a:cubicBezTo>
                  <a:cubicBezTo>
                    <a:pt x="72" y="97"/>
                    <a:pt x="44" y="115"/>
                    <a:pt x="18" y="106"/>
                  </a:cubicBezTo>
                  <a:cubicBezTo>
                    <a:pt x="18" y="115"/>
                    <a:pt x="9" y="132"/>
                    <a:pt x="0" y="141"/>
                  </a:cubicBezTo>
                  <a:cubicBezTo>
                    <a:pt x="27" y="159"/>
                    <a:pt x="44" y="177"/>
                    <a:pt x="44" y="203"/>
                  </a:cubicBezTo>
                  <a:cubicBezTo>
                    <a:pt x="44" y="230"/>
                    <a:pt x="27" y="256"/>
                    <a:pt x="0" y="275"/>
                  </a:cubicBezTo>
                  <a:cubicBezTo>
                    <a:pt x="9" y="283"/>
                    <a:pt x="18" y="301"/>
                    <a:pt x="18" y="310"/>
                  </a:cubicBezTo>
                  <a:cubicBezTo>
                    <a:pt x="44" y="310"/>
                    <a:pt x="72" y="310"/>
                    <a:pt x="89" y="328"/>
                  </a:cubicBezTo>
                  <a:cubicBezTo>
                    <a:pt x="107" y="345"/>
                    <a:pt x="116" y="372"/>
                    <a:pt x="107" y="398"/>
                  </a:cubicBezTo>
                  <a:cubicBezTo>
                    <a:pt x="116" y="407"/>
                    <a:pt x="133" y="407"/>
                    <a:pt x="151" y="416"/>
                  </a:cubicBezTo>
                  <a:cubicBezTo>
                    <a:pt x="160" y="389"/>
                    <a:pt x="187" y="372"/>
                    <a:pt x="213" y="372"/>
                  </a:cubicBezTo>
                  <a:cubicBezTo>
                    <a:pt x="240" y="372"/>
                    <a:pt x="266" y="389"/>
                    <a:pt x="275" y="416"/>
                  </a:cubicBezTo>
                  <a:cubicBezTo>
                    <a:pt x="293" y="407"/>
                    <a:pt x="310" y="407"/>
                    <a:pt x="319" y="398"/>
                  </a:cubicBezTo>
                  <a:cubicBezTo>
                    <a:pt x="310" y="372"/>
                    <a:pt x="319" y="345"/>
                    <a:pt x="337" y="328"/>
                  </a:cubicBezTo>
                  <a:cubicBezTo>
                    <a:pt x="354" y="310"/>
                    <a:pt x="372" y="301"/>
                    <a:pt x="408" y="310"/>
                  </a:cubicBezTo>
                  <a:cubicBezTo>
                    <a:pt x="408" y="292"/>
                    <a:pt x="416" y="283"/>
                    <a:pt x="416" y="265"/>
                  </a:cubicBezTo>
                  <a:cubicBezTo>
                    <a:pt x="399" y="256"/>
                    <a:pt x="381" y="230"/>
                    <a:pt x="381" y="203"/>
                  </a:cubicBezTo>
                  <a:close/>
                  <a:moveTo>
                    <a:pt x="213" y="292"/>
                  </a:moveTo>
                  <a:lnTo>
                    <a:pt x="213" y="292"/>
                  </a:lnTo>
                  <a:cubicBezTo>
                    <a:pt x="160" y="292"/>
                    <a:pt x="125" y="256"/>
                    <a:pt x="125" y="203"/>
                  </a:cubicBezTo>
                  <a:cubicBezTo>
                    <a:pt x="125" y="159"/>
                    <a:pt x="160" y="115"/>
                    <a:pt x="213" y="115"/>
                  </a:cubicBezTo>
                  <a:cubicBezTo>
                    <a:pt x="266" y="115"/>
                    <a:pt x="301" y="159"/>
                    <a:pt x="301" y="203"/>
                  </a:cubicBezTo>
                  <a:cubicBezTo>
                    <a:pt x="301" y="256"/>
                    <a:pt x="266" y="292"/>
                    <a:pt x="213" y="29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lIns="34290" tIns="17145" rIns="34290" bIns="17145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字魂105号-简雅黑" panose="00000500000000000000" pitchFamily="2" charset="-122"/>
                <a:ea typeface="字魂105号-简雅黑" panose="00000500000000000000" pitchFamily="2" charset="-122"/>
              </a:endParaRPr>
            </a:p>
          </p:txBody>
        </p:sp>
      </p:grpSp>
      <p:grpSp>
        <p:nvGrpSpPr>
          <p:cNvPr id="43" name="Group 33"/>
          <p:cNvGrpSpPr/>
          <p:nvPr/>
        </p:nvGrpSpPr>
        <p:grpSpPr>
          <a:xfrm>
            <a:off x="1018971" y="1616346"/>
            <a:ext cx="2538422" cy="2483706"/>
            <a:chOff x="1018971" y="1616346"/>
            <a:chExt cx="2538422" cy="2483706"/>
          </a:xfrm>
        </p:grpSpPr>
        <p:sp>
          <p:nvSpPr>
            <p:cNvPr id="44" name="Rectangular Callout 3"/>
            <p:cNvSpPr/>
            <p:nvPr/>
          </p:nvSpPr>
          <p:spPr>
            <a:xfrm>
              <a:off x="1018971" y="1616346"/>
              <a:ext cx="2538422" cy="2483706"/>
            </a:xfrm>
            <a:prstGeom prst="wedgeRectCallout">
              <a:avLst>
                <a:gd name="adj1" fmla="val 62951"/>
                <a:gd name="adj2" fmla="val -20608"/>
              </a:avLst>
            </a:prstGeom>
            <a:solidFill>
              <a:schemeClr val="bg1"/>
            </a:solidFill>
            <a:ln>
              <a:noFill/>
            </a:ln>
            <a:effectLst>
              <a:outerShdw blurRad="508000" dist="139700" sx="90000" sy="900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24000" tIns="252000" rIns="324000" bIns="324000" rtlCol="0" anchor="ctr"/>
            <a:lstStyle/>
            <a:p>
              <a:pPr marL="0" marR="0" lvl="0" indent="0" algn="just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字魂105号-简雅黑" panose="00000500000000000000" pitchFamily="2" charset="-122"/>
                <a:ea typeface="字魂105号-简雅黑" panose="00000500000000000000" pitchFamily="2" charset="-122"/>
              </a:endParaRPr>
            </a:p>
          </p:txBody>
        </p:sp>
        <p:sp>
          <p:nvSpPr>
            <p:cNvPr id="45" name="TextBox 35"/>
            <p:cNvSpPr txBox="1"/>
            <p:nvPr/>
          </p:nvSpPr>
          <p:spPr>
            <a:xfrm>
              <a:off x="1240999" y="2031615"/>
              <a:ext cx="188231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id-ID"/>
              </a:defPPr>
              <a:lvl1pPr algn="ctr">
                <a:defRPr sz="1600" b="1">
                  <a:gradFill flip="none" rotWithShape="1">
                    <a:gsLst>
                      <a:gs pos="0">
                        <a:schemeClr val="accent1"/>
                      </a:gs>
                      <a:gs pos="100000">
                        <a:schemeClr val="accent2"/>
                      </a:gs>
                    </a:gsLst>
                    <a:lin ang="0" scaled="1"/>
                    <a:tileRect/>
                  </a:gradFill>
                  <a:latin typeface="Rajdhani" panose="02000000000000000000" pitchFamily="2" charset="0"/>
                  <a:cs typeface="Rajdhani" panose="02000000000000000000" pitchFamily="2" charset="0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b="0" dirty="0">
                  <a:solidFill>
                    <a:srgbClr val="09207D"/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</a:rPr>
                <a:t>标题名称</a:t>
              </a: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9207D"/>
                </a:solidFill>
                <a:effectLst/>
                <a:uLnTx/>
                <a:uFillTx/>
                <a:latin typeface="字魂105号-简雅黑" panose="00000500000000000000" pitchFamily="2" charset="-122"/>
                <a:ea typeface="字魂105号-简雅黑" panose="00000500000000000000" pitchFamily="2" charset="-122"/>
              </a:endParaRPr>
            </a:p>
          </p:txBody>
        </p:sp>
        <p:sp>
          <p:nvSpPr>
            <p:cNvPr id="46" name="TextBox 36"/>
            <p:cNvSpPr txBox="1"/>
            <p:nvPr/>
          </p:nvSpPr>
          <p:spPr>
            <a:xfrm>
              <a:off x="1240998" y="2458030"/>
              <a:ext cx="1882313" cy="957378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id-ID"/>
              </a:defPPr>
              <a:lvl1pPr algn="ctr">
                <a:lnSpc>
                  <a:spcPct val="120000"/>
                </a:lnSpc>
                <a:defRPr sz="1200">
                  <a:solidFill>
                    <a:schemeClr val="bg1">
                      <a:lumMod val="50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defRPr>
              </a:lvl1pPr>
            </a:lstStyle>
            <a:p>
              <a:pPr algn="l"/>
              <a:r>
                <a:rPr lang="zh-CN" altLang="en-US" dirty="0">
                  <a:solidFill>
                    <a:schemeClr val="tx1">
                      <a:lumMod val="95000"/>
                      <a:lumOff val="5000"/>
                    </a:schemeClr>
                  </a:solidFill>
                  <a:sym typeface="思源黑体 CN Medium" panose="020B0600000000000000" pitchFamily="34" charset="-122"/>
                </a:rPr>
                <a:t>您的内容打在这里，或者通过复制您的文本后，在此框中选择粘贴，并选择只保留文字。</a:t>
              </a:r>
              <a:endPara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  <p:sp>
        <p:nvSpPr>
          <p:cNvPr id="52" name="TextBox 35"/>
          <p:cNvSpPr txBox="1"/>
          <p:nvPr/>
        </p:nvSpPr>
        <p:spPr>
          <a:xfrm>
            <a:off x="6529897" y="2026204"/>
            <a:ext cx="18823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d-ID"/>
            </a:defPPr>
            <a:lvl1pPr algn="ctr">
              <a:defRPr sz="1600" b="1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1"/>
                  <a:tileRect/>
                </a:gradFill>
                <a:latin typeface="Rajdhani" panose="02000000000000000000" pitchFamily="2" charset="0"/>
                <a:cs typeface="Rajdhani" panose="02000000000000000000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b="0" dirty="0">
                <a:solidFill>
                  <a:srgbClr val="09207D"/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</a:rPr>
              <a:t>标题名称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9207D"/>
              </a:solidFill>
              <a:effectLst/>
              <a:uLnTx/>
              <a:uFillTx/>
              <a:latin typeface="字魂105号-简雅黑" panose="00000500000000000000" pitchFamily="2" charset="-122"/>
              <a:ea typeface="字魂105号-简雅黑" panose="00000500000000000000" pitchFamily="2" charset="-122"/>
            </a:endParaRPr>
          </a:p>
        </p:txBody>
      </p:sp>
      <p:sp>
        <p:nvSpPr>
          <p:cNvPr id="53" name="TextBox 36"/>
          <p:cNvSpPr txBox="1"/>
          <p:nvPr/>
        </p:nvSpPr>
        <p:spPr>
          <a:xfrm>
            <a:off x="6529896" y="2452619"/>
            <a:ext cx="1882313" cy="957378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id-ID"/>
            </a:defPPr>
            <a:lvl1pPr algn="ctr">
              <a:lnSpc>
                <a:spcPct val="120000"/>
              </a:lnSpc>
              <a:defRPr sz="120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algn="l"/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sym typeface="思源黑体 CN Medium" panose="020B0600000000000000" pitchFamily="34" charset="-122"/>
              </a:rPr>
              <a:t>您的内容打在这里，或者通过复制您的文本后，在此框中选择粘贴，并选择只保留文字。</a:t>
            </a: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54" name="TextBox 35"/>
          <p:cNvSpPr txBox="1"/>
          <p:nvPr/>
        </p:nvSpPr>
        <p:spPr>
          <a:xfrm>
            <a:off x="9068689" y="2026204"/>
            <a:ext cx="18823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d-ID"/>
            </a:defPPr>
            <a:lvl1pPr algn="ctr">
              <a:defRPr sz="1600" b="1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1"/>
                  <a:tileRect/>
                </a:gradFill>
                <a:latin typeface="Rajdhani" panose="02000000000000000000" pitchFamily="2" charset="0"/>
                <a:cs typeface="Rajdhani" panose="02000000000000000000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b="0" dirty="0">
                <a:solidFill>
                  <a:srgbClr val="09207D"/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</a:rPr>
              <a:t>标题名称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9207D"/>
              </a:solidFill>
              <a:effectLst/>
              <a:uLnTx/>
              <a:uFillTx/>
              <a:latin typeface="字魂105号-简雅黑" panose="00000500000000000000" pitchFamily="2" charset="-122"/>
              <a:ea typeface="字魂105号-简雅黑" panose="00000500000000000000" pitchFamily="2" charset="-122"/>
            </a:endParaRPr>
          </a:p>
        </p:txBody>
      </p:sp>
      <p:sp>
        <p:nvSpPr>
          <p:cNvPr id="56" name="TextBox 36"/>
          <p:cNvSpPr txBox="1"/>
          <p:nvPr/>
        </p:nvSpPr>
        <p:spPr>
          <a:xfrm>
            <a:off x="9068688" y="2452619"/>
            <a:ext cx="1882313" cy="957378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id-ID"/>
            </a:defPPr>
            <a:lvl1pPr algn="ctr">
              <a:lnSpc>
                <a:spcPct val="120000"/>
              </a:lnSpc>
              <a:defRPr sz="120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algn="l"/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sym typeface="思源黑体 CN Medium" panose="020B0600000000000000" pitchFamily="34" charset="-122"/>
              </a:rPr>
              <a:t>您的内容打在这里，或者通过复制您的文本后，在此框中选择粘贴，并选择只保留文字。</a:t>
            </a: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57" name="TextBox 35"/>
          <p:cNvSpPr txBox="1"/>
          <p:nvPr/>
        </p:nvSpPr>
        <p:spPr>
          <a:xfrm>
            <a:off x="3885448" y="2026204"/>
            <a:ext cx="18823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d-ID"/>
            </a:defPPr>
            <a:lvl1pPr algn="ctr">
              <a:defRPr sz="1600" b="1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1"/>
                  <a:tileRect/>
                </a:gradFill>
                <a:latin typeface="Rajdhani" panose="02000000000000000000" pitchFamily="2" charset="0"/>
                <a:cs typeface="Rajdhani" panose="02000000000000000000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b="0" dirty="0">
                <a:solidFill>
                  <a:schemeClr val="bg1"/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</a:rPr>
              <a:t>标题名称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字魂105号-简雅黑" panose="00000500000000000000" pitchFamily="2" charset="-122"/>
              <a:ea typeface="字魂105号-简雅黑" panose="00000500000000000000" pitchFamily="2" charset="-122"/>
            </a:endParaRPr>
          </a:p>
        </p:txBody>
      </p:sp>
      <p:sp>
        <p:nvSpPr>
          <p:cNvPr id="58" name="TextBox 36"/>
          <p:cNvSpPr txBox="1"/>
          <p:nvPr/>
        </p:nvSpPr>
        <p:spPr>
          <a:xfrm>
            <a:off x="3885447" y="2452619"/>
            <a:ext cx="1882313" cy="957378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id-ID"/>
            </a:defPPr>
            <a:lvl1pPr algn="ctr">
              <a:lnSpc>
                <a:spcPct val="120000"/>
              </a:lnSpc>
              <a:defRPr sz="120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algn="l"/>
            <a:r>
              <a:rPr lang="zh-CN" altLang="en-US" dirty="0">
                <a:solidFill>
                  <a:schemeClr val="bg1"/>
                </a:solidFill>
                <a:sym typeface="思源黑体 CN Medium" panose="020B0600000000000000" pitchFamily="34" charset="-122"/>
              </a:rPr>
              <a:t>您的内容打在这里，或者通过复制您的文本后，在此框中选择粘贴，并选择只保留文字。</a:t>
            </a:r>
            <a:endParaRPr lang="en-US" altLang="zh-CN" dirty="0">
              <a:solidFill>
                <a:schemeClr val="bg1"/>
              </a:solidFill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1018971" y="4718434"/>
            <a:ext cx="10174308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sym typeface="思源黑体 CN Medium" panose="020B0600000000000000" pitchFamily="34" charset="-122"/>
              </a:rPr>
              <a:t>您的内容打在这里，或者通过复制您的文本后，在此框中选择粘贴，并选择只保留文字。您的内容打在这里，或者通过复制您的文本后，在此框中选择粘贴，并选择只保留文字。您的内容打在这里，或者通过复制您的文本后，在此框中选择粘贴，并选择只保留文字。您的内容打在这里，或者通过复制您的文本后，在此框中选择粘贴，并选择只保留文字。您的内容打在这里，或者通过复制您的文本后，在此框中选择粘贴，并选择只保留文字。您的内容打在这里，或者通过复制您的文本后，在此框中选择粘贴，并选择只保留文字。</a:t>
            </a:r>
            <a:endParaRPr lang="zh-CN" altLang="en-US" sz="14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3000">
        <p14:gallery dir="l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/>
          <p:cNvPicPr>
            <a:picLocks noChangeAspect="1"/>
          </p:cNvPicPr>
          <p:nvPr/>
        </p:nvPicPr>
        <p:blipFill rotWithShape="1">
          <a:blip r:embed="rId1" cstate="screen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9207D"/>
              </a:gs>
              <a:gs pos="100000">
                <a:schemeClr val="accent1">
                  <a:alpha val="73000"/>
                </a:schemeClr>
              </a:gs>
            </a:gsLst>
            <a:path path="circle">
              <a:fillToRect l="50000" t="-80000" r="50000" b="180000"/>
            </a:path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: Shape 15"/>
          <p:cNvSpPr/>
          <p:nvPr/>
        </p:nvSpPr>
        <p:spPr>
          <a:xfrm flipH="1">
            <a:off x="1169" y="0"/>
            <a:ext cx="971104" cy="824235"/>
          </a:xfrm>
          <a:custGeom>
            <a:avLst/>
            <a:gdLst>
              <a:gd name="connsiteX0" fmla="*/ 0 w 6039853"/>
              <a:gd name="connsiteY0" fmla="*/ 0 h 6327927"/>
              <a:gd name="connsiteX1" fmla="*/ 2502569 w 6039853"/>
              <a:gd name="connsiteY1" fmla="*/ 1925053 h 6327927"/>
              <a:gd name="connsiteX2" fmla="*/ 2671011 w 6039853"/>
              <a:gd name="connsiteY2" fmla="*/ 4932948 h 6327927"/>
              <a:gd name="connsiteX3" fmla="*/ 6039853 w 6039853"/>
              <a:gd name="connsiteY3" fmla="*/ 6304548 h 6327927"/>
              <a:gd name="connsiteX4" fmla="*/ 5967664 w 6039853"/>
              <a:gd name="connsiteY4" fmla="*/ 0 h 6327927"/>
              <a:gd name="connsiteX5" fmla="*/ 0 w 6039853"/>
              <a:gd name="connsiteY5" fmla="*/ 0 h 6327927"/>
              <a:gd name="connsiteX0-1" fmla="*/ 0 w 6039853"/>
              <a:gd name="connsiteY0-2" fmla="*/ 0 h 6327927"/>
              <a:gd name="connsiteX1-3" fmla="*/ 2502569 w 6039853"/>
              <a:gd name="connsiteY1-4" fmla="*/ 1925053 h 6327927"/>
              <a:gd name="connsiteX2-5" fmla="*/ 2671011 w 6039853"/>
              <a:gd name="connsiteY2-6" fmla="*/ 4932948 h 6327927"/>
              <a:gd name="connsiteX3-7" fmla="*/ 6039853 w 6039853"/>
              <a:gd name="connsiteY3-8" fmla="*/ 6304548 h 6327927"/>
              <a:gd name="connsiteX4-9" fmla="*/ 5967664 w 6039853"/>
              <a:gd name="connsiteY4-10" fmla="*/ 0 h 6327927"/>
              <a:gd name="connsiteX5-11" fmla="*/ 0 w 6039853"/>
              <a:gd name="connsiteY5-12" fmla="*/ 0 h 6327927"/>
              <a:gd name="connsiteX0-13" fmla="*/ 0 w 6039853"/>
              <a:gd name="connsiteY0-14" fmla="*/ 0 h 6327927"/>
              <a:gd name="connsiteX1-15" fmla="*/ 2502569 w 6039853"/>
              <a:gd name="connsiteY1-16" fmla="*/ 1925053 h 6327927"/>
              <a:gd name="connsiteX2-17" fmla="*/ 2839453 w 6039853"/>
              <a:gd name="connsiteY2-18" fmla="*/ 4932948 h 6327927"/>
              <a:gd name="connsiteX3-19" fmla="*/ 6039853 w 6039853"/>
              <a:gd name="connsiteY3-20" fmla="*/ 6304548 h 6327927"/>
              <a:gd name="connsiteX4-21" fmla="*/ 5967664 w 6039853"/>
              <a:gd name="connsiteY4-22" fmla="*/ 0 h 6327927"/>
              <a:gd name="connsiteX5-23" fmla="*/ 0 w 6039853"/>
              <a:gd name="connsiteY5-24" fmla="*/ 0 h 6327927"/>
              <a:gd name="connsiteX0-25" fmla="*/ 0 w 6039853"/>
              <a:gd name="connsiteY0-26" fmla="*/ 0 h 6327927"/>
              <a:gd name="connsiteX1-27" fmla="*/ 2502569 w 6039853"/>
              <a:gd name="connsiteY1-28" fmla="*/ 1925053 h 6327927"/>
              <a:gd name="connsiteX2-29" fmla="*/ 2839453 w 6039853"/>
              <a:gd name="connsiteY2-30" fmla="*/ 4932948 h 6327927"/>
              <a:gd name="connsiteX3-31" fmla="*/ 6039853 w 6039853"/>
              <a:gd name="connsiteY3-32" fmla="*/ 6304548 h 6327927"/>
              <a:gd name="connsiteX4-33" fmla="*/ 5967664 w 6039853"/>
              <a:gd name="connsiteY4-34" fmla="*/ 0 h 6327927"/>
              <a:gd name="connsiteX5-35" fmla="*/ 0 w 6039853"/>
              <a:gd name="connsiteY5-36" fmla="*/ 0 h 6327927"/>
              <a:gd name="connsiteX0-37" fmla="*/ 0 w 6039853"/>
              <a:gd name="connsiteY0-38" fmla="*/ 0 h 6354071"/>
              <a:gd name="connsiteX1-39" fmla="*/ 2502569 w 6039853"/>
              <a:gd name="connsiteY1-40" fmla="*/ 1925053 h 6354071"/>
              <a:gd name="connsiteX2-41" fmla="*/ 2839453 w 6039853"/>
              <a:gd name="connsiteY2-42" fmla="*/ 4932948 h 6354071"/>
              <a:gd name="connsiteX3-43" fmla="*/ 6039853 w 6039853"/>
              <a:gd name="connsiteY3-44" fmla="*/ 6304548 h 6354071"/>
              <a:gd name="connsiteX4-45" fmla="*/ 5967664 w 6039853"/>
              <a:gd name="connsiteY4-46" fmla="*/ 0 h 6354071"/>
              <a:gd name="connsiteX5-47" fmla="*/ 0 w 6039853"/>
              <a:gd name="connsiteY5-48" fmla="*/ 0 h 6354071"/>
              <a:gd name="connsiteX0-49" fmla="*/ 0 w 6039853"/>
              <a:gd name="connsiteY0-50" fmla="*/ 0 h 6354071"/>
              <a:gd name="connsiteX1-51" fmla="*/ 2502569 w 6039853"/>
              <a:gd name="connsiteY1-52" fmla="*/ 1925053 h 6354071"/>
              <a:gd name="connsiteX2-53" fmla="*/ 2839453 w 6039853"/>
              <a:gd name="connsiteY2-54" fmla="*/ 4932948 h 6354071"/>
              <a:gd name="connsiteX3-55" fmla="*/ 6039853 w 6039853"/>
              <a:gd name="connsiteY3-56" fmla="*/ 6304548 h 6354071"/>
              <a:gd name="connsiteX4-57" fmla="*/ 6005764 w 6039853"/>
              <a:gd name="connsiteY4-58" fmla="*/ 0 h 6354071"/>
              <a:gd name="connsiteX5-59" fmla="*/ 0 w 6039853"/>
              <a:gd name="connsiteY5-60" fmla="*/ 0 h 6354071"/>
              <a:gd name="connsiteX0-61" fmla="*/ 0 w 6005764"/>
              <a:gd name="connsiteY0-62" fmla="*/ 0 h 6290613"/>
              <a:gd name="connsiteX1-63" fmla="*/ 2502569 w 6005764"/>
              <a:gd name="connsiteY1-64" fmla="*/ 1925053 h 6290613"/>
              <a:gd name="connsiteX2-65" fmla="*/ 2839453 w 6005764"/>
              <a:gd name="connsiteY2-66" fmla="*/ 4932948 h 6290613"/>
              <a:gd name="connsiteX3-67" fmla="*/ 6001753 w 6005764"/>
              <a:gd name="connsiteY3-68" fmla="*/ 6266448 h 6290613"/>
              <a:gd name="connsiteX4-69" fmla="*/ 6005764 w 6005764"/>
              <a:gd name="connsiteY4-70" fmla="*/ 0 h 6290613"/>
              <a:gd name="connsiteX5-71" fmla="*/ 0 w 6005764"/>
              <a:gd name="connsiteY5-72" fmla="*/ 0 h 6290613"/>
              <a:gd name="connsiteX0-73" fmla="*/ 0 w 6005764"/>
              <a:gd name="connsiteY0-74" fmla="*/ 0 h 6300010"/>
              <a:gd name="connsiteX1-75" fmla="*/ 2502569 w 6005764"/>
              <a:gd name="connsiteY1-76" fmla="*/ 1925053 h 6300010"/>
              <a:gd name="connsiteX2-77" fmla="*/ 2839453 w 6005764"/>
              <a:gd name="connsiteY2-78" fmla="*/ 4932948 h 6300010"/>
              <a:gd name="connsiteX3-79" fmla="*/ 6001753 w 6005764"/>
              <a:gd name="connsiteY3-80" fmla="*/ 6266448 h 6300010"/>
              <a:gd name="connsiteX4-81" fmla="*/ 6005764 w 6005764"/>
              <a:gd name="connsiteY4-82" fmla="*/ 0 h 6300010"/>
              <a:gd name="connsiteX5-83" fmla="*/ 0 w 6005764"/>
              <a:gd name="connsiteY5-84" fmla="*/ 0 h 6300010"/>
              <a:gd name="connsiteX0-85" fmla="*/ 0 w 6005764"/>
              <a:gd name="connsiteY0-86" fmla="*/ 0 h 6301252"/>
              <a:gd name="connsiteX1-87" fmla="*/ 2502569 w 6005764"/>
              <a:gd name="connsiteY1-88" fmla="*/ 1925053 h 6301252"/>
              <a:gd name="connsiteX2-89" fmla="*/ 2839453 w 6005764"/>
              <a:gd name="connsiteY2-90" fmla="*/ 4932948 h 6301252"/>
              <a:gd name="connsiteX3-91" fmla="*/ 6001753 w 6005764"/>
              <a:gd name="connsiteY3-92" fmla="*/ 6266448 h 6301252"/>
              <a:gd name="connsiteX4-93" fmla="*/ 6005764 w 6005764"/>
              <a:gd name="connsiteY4-94" fmla="*/ 0 h 6301252"/>
              <a:gd name="connsiteX5-95" fmla="*/ 0 w 6005764"/>
              <a:gd name="connsiteY5-96" fmla="*/ 0 h 6301252"/>
              <a:gd name="connsiteX0-97" fmla="*/ 0 w 6005764"/>
              <a:gd name="connsiteY0-98" fmla="*/ 0 h 6328404"/>
              <a:gd name="connsiteX1-99" fmla="*/ 2502569 w 6005764"/>
              <a:gd name="connsiteY1-100" fmla="*/ 1925053 h 6328404"/>
              <a:gd name="connsiteX2-101" fmla="*/ 2839453 w 6005764"/>
              <a:gd name="connsiteY2-102" fmla="*/ 4932948 h 6328404"/>
              <a:gd name="connsiteX3-103" fmla="*/ 6001753 w 6005764"/>
              <a:gd name="connsiteY3-104" fmla="*/ 6266448 h 6328404"/>
              <a:gd name="connsiteX4-105" fmla="*/ 6005764 w 6005764"/>
              <a:gd name="connsiteY4-106" fmla="*/ 0 h 6328404"/>
              <a:gd name="connsiteX5-107" fmla="*/ 0 w 6005764"/>
              <a:gd name="connsiteY5-108" fmla="*/ 0 h 6328404"/>
              <a:gd name="connsiteX0-109" fmla="*/ 0 w 6005764"/>
              <a:gd name="connsiteY0-110" fmla="*/ 0 h 6321734"/>
              <a:gd name="connsiteX1-111" fmla="*/ 2502569 w 6005764"/>
              <a:gd name="connsiteY1-112" fmla="*/ 1925053 h 6321734"/>
              <a:gd name="connsiteX2-113" fmla="*/ 3273143 w 6005764"/>
              <a:gd name="connsiteY2-114" fmla="*/ 4856415 h 6321734"/>
              <a:gd name="connsiteX3-115" fmla="*/ 6001753 w 6005764"/>
              <a:gd name="connsiteY3-116" fmla="*/ 6266448 h 6321734"/>
              <a:gd name="connsiteX4-117" fmla="*/ 6005764 w 6005764"/>
              <a:gd name="connsiteY4-118" fmla="*/ 0 h 6321734"/>
              <a:gd name="connsiteX5-119" fmla="*/ 0 w 6005764"/>
              <a:gd name="connsiteY5-120" fmla="*/ 0 h 6321734"/>
              <a:gd name="connsiteX0-121" fmla="*/ 0 w 6005764"/>
              <a:gd name="connsiteY0-122" fmla="*/ 0 h 6312022"/>
              <a:gd name="connsiteX1-123" fmla="*/ 2502569 w 6005764"/>
              <a:gd name="connsiteY1-124" fmla="*/ 1925053 h 6312022"/>
              <a:gd name="connsiteX2-125" fmla="*/ 3273143 w 6005764"/>
              <a:gd name="connsiteY2-126" fmla="*/ 4856415 h 6312022"/>
              <a:gd name="connsiteX3-127" fmla="*/ 6001753 w 6005764"/>
              <a:gd name="connsiteY3-128" fmla="*/ 6266448 h 6312022"/>
              <a:gd name="connsiteX4-129" fmla="*/ 6005764 w 6005764"/>
              <a:gd name="connsiteY4-130" fmla="*/ 0 h 6312022"/>
              <a:gd name="connsiteX5-131" fmla="*/ 0 w 6005764"/>
              <a:gd name="connsiteY5-132" fmla="*/ 0 h 6312022"/>
              <a:gd name="connsiteX0-133" fmla="*/ 0 w 6005764"/>
              <a:gd name="connsiteY0-134" fmla="*/ 0 h 6312023"/>
              <a:gd name="connsiteX1-135" fmla="*/ 2502569 w 6005764"/>
              <a:gd name="connsiteY1-136" fmla="*/ 1925053 h 6312023"/>
              <a:gd name="connsiteX2-137" fmla="*/ 3145587 w 6005764"/>
              <a:gd name="connsiteY2-138" fmla="*/ 4856415 h 6312023"/>
              <a:gd name="connsiteX3-139" fmla="*/ 6001753 w 6005764"/>
              <a:gd name="connsiteY3-140" fmla="*/ 6266448 h 6312023"/>
              <a:gd name="connsiteX4-141" fmla="*/ 6005764 w 6005764"/>
              <a:gd name="connsiteY4-142" fmla="*/ 0 h 6312023"/>
              <a:gd name="connsiteX5-143" fmla="*/ 0 w 6005764"/>
              <a:gd name="connsiteY5-144" fmla="*/ 0 h 6312023"/>
              <a:gd name="connsiteX0-145" fmla="*/ 0 w 6005764"/>
              <a:gd name="connsiteY0-146" fmla="*/ 0 h 6318150"/>
              <a:gd name="connsiteX1-147" fmla="*/ 2502569 w 6005764"/>
              <a:gd name="connsiteY1-148" fmla="*/ 1925053 h 6318150"/>
              <a:gd name="connsiteX2-149" fmla="*/ 3145587 w 6005764"/>
              <a:gd name="connsiteY2-150" fmla="*/ 4856415 h 6318150"/>
              <a:gd name="connsiteX3-151" fmla="*/ 6001753 w 6005764"/>
              <a:gd name="connsiteY3-152" fmla="*/ 6266448 h 6318150"/>
              <a:gd name="connsiteX4-153" fmla="*/ 6005764 w 6005764"/>
              <a:gd name="connsiteY4-154" fmla="*/ 0 h 6318150"/>
              <a:gd name="connsiteX5-155" fmla="*/ 0 w 6005764"/>
              <a:gd name="connsiteY5-156" fmla="*/ 0 h 631815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6005764" h="6318150">
                <a:moveTo>
                  <a:pt x="0" y="0"/>
                </a:moveTo>
                <a:cubicBezTo>
                  <a:pt x="66174" y="1417720"/>
                  <a:pt x="1978305" y="1115651"/>
                  <a:pt x="2502569" y="1925053"/>
                </a:cubicBezTo>
                <a:cubicBezTo>
                  <a:pt x="3026834" y="2734456"/>
                  <a:pt x="2714790" y="3661059"/>
                  <a:pt x="3145587" y="4856415"/>
                </a:cubicBezTo>
                <a:cubicBezTo>
                  <a:pt x="3576384" y="6051771"/>
                  <a:pt x="4643187" y="6477001"/>
                  <a:pt x="6001753" y="6266448"/>
                </a:cubicBezTo>
                <a:lnTo>
                  <a:pt x="6005764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bg1"/>
              </a:gs>
              <a:gs pos="100000">
                <a:srgbClr val="09207D">
                  <a:alpha val="17000"/>
                </a:srgbClr>
              </a:gs>
            </a:gsLst>
            <a:lin ang="9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3" name="Freeform: Shape 16"/>
          <p:cNvSpPr/>
          <p:nvPr/>
        </p:nvSpPr>
        <p:spPr>
          <a:xfrm flipH="1">
            <a:off x="-2" y="90"/>
            <a:ext cx="345889" cy="1102443"/>
          </a:xfrm>
          <a:custGeom>
            <a:avLst/>
            <a:gdLst>
              <a:gd name="connsiteX0" fmla="*/ 2561234 w 2585297"/>
              <a:gd name="connsiteY0" fmla="*/ 0 h 6906127"/>
              <a:gd name="connsiteX1" fmla="*/ 780560 w 2585297"/>
              <a:gd name="connsiteY1" fmla="*/ 1852863 h 6906127"/>
              <a:gd name="connsiteX2" fmla="*/ 82728 w 2585297"/>
              <a:gd name="connsiteY2" fmla="*/ 4932948 h 6906127"/>
              <a:gd name="connsiteX3" fmla="*/ 2585297 w 2585297"/>
              <a:gd name="connsiteY3" fmla="*/ 6906127 h 6906127"/>
              <a:gd name="connsiteX4" fmla="*/ 2561234 w 2585297"/>
              <a:gd name="connsiteY4" fmla="*/ 0 h 6906127"/>
              <a:gd name="connsiteX0-1" fmla="*/ 2561234 w 2585297"/>
              <a:gd name="connsiteY0-2" fmla="*/ 10370 h 6916497"/>
              <a:gd name="connsiteX1-3" fmla="*/ 780560 w 2585297"/>
              <a:gd name="connsiteY1-4" fmla="*/ 1863233 h 6916497"/>
              <a:gd name="connsiteX2-5" fmla="*/ 82728 w 2585297"/>
              <a:gd name="connsiteY2-6" fmla="*/ 4943318 h 6916497"/>
              <a:gd name="connsiteX3-7" fmla="*/ 2585297 w 2585297"/>
              <a:gd name="connsiteY3-8" fmla="*/ 6916497 h 6916497"/>
              <a:gd name="connsiteX4-9" fmla="*/ 2561234 w 2585297"/>
              <a:gd name="connsiteY4-10" fmla="*/ 10370 h 6916497"/>
              <a:gd name="connsiteX0-11" fmla="*/ 2547392 w 2571455"/>
              <a:gd name="connsiteY0-12" fmla="*/ 8277 h 6914404"/>
              <a:gd name="connsiteX1-13" fmla="*/ 938168 w 2571455"/>
              <a:gd name="connsiteY1-14" fmla="*/ 2184990 h 6914404"/>
              <a:gd name="connsiteX2-15" fmla="*/ 68886 w 2571455"/>
              <a:gd name="connsiteY2-16" fmla="*/ 4941225 h 6914404"/>
              <a:gd name="connsiteX3-17" fmla="*/ 2571455 w 2571455"/>
              <a:gd name="connsiteY3-18" fmla="*/ 6914404 h 6914404"/>
              <a:gd name="connsiteX4-19" fmla="*/ 2547392 w 2571455"/>
              <a:gd name="connsiteY4-20" fmla="*/ 8277 h 6914404"/>
              <a:gd name="connsiteX0-21" fmla="*/ 2594895 w 2618958"/>
              <a:gd name="connsiteY0-22" fmla="*/ 8277 h 6914404"/>
              <a:gd name="connsiteX1-23" fmla="*/ 985671 w 2618958"/>
              <a:gd name="connsiteY1-24" fmla="*/ 2184990 h 6914404"/>
              <a:gd name="connsiteX2-25" fmla="*/ 116389 w 2618958"/>
              <a:gd name="connsiteY2-26" fmla="*/ 4941225 h 6914404"/>
              <a:gd name="connsiteX3-27" fmla="*/ 2618958 w 2618958"/>
              <a:gd name="connsiteY3-28" fmla="*/ 6914404 h 6914404"/>
              <a:gd name="connsiteX4-29" fmla="*/ 2594895 w 2618958"/>
              <a:gd name="connsiteY4-30" fmla="*/ 8277 h 6914404"/>
              <a:gd name="connsiteX0-31" fmla="*/ 2594895 w 2618958"/>
              <a:gd name="connsiteY0-32" fmla="*/ 8277 h 6914404"/>
              <a:gd name="connsiteX1-33" fmla="*/ 985671 w 2618958"/>
              <a:gd name="connsiteY1-34" fmla="*/ 2184990 h 6914404"/>
              <a:gd name="connsiteX2-35" fmla="*/ 116389 w 2618958"/>
              <a:gd name="connsiteY2-36" fmla="*/ 4941225 h 6914404"/>
              <a:gd name="connsiteX3-37" fmla="*/ 2618958 w 2618958"/>
              <a:gd name="connsiteY3-38" fmla="*/ 6914404 h 6914404"/>
              <a:gd name="connsiteX4-39" fmla="*/ 2594895 w 2618958"/>
              <a:gd name="connsiteY4-40" fmla="*/ 8277 h 6914404"/>
              <a:gd name="connsiteX0-41" fmla="*/ 2594895 w 2618958"/>
              <a:gd name="connsiteY0-42" fmla="*/ 8277 h 6914404"/>
              <a:gd name="connsiteX1-43" fmla="*/ 985671 w 2618958"/>
              <a:gd name="connsiteY1-44" fmla="*/ 2184990 h 6914404"/>
              <a:gd name="connsiteX2-45" fmla="*/ 116389 w 2618958"/>
              <a:gd name="connsiteY2-46" fmla="*/ 4941225 h 6914404"/>
              <a:gd name="connsiteX3-47" fmla="*/ 2618958 w 2618958"/>
              <a:gd name="connsiteY3-48" fmla="*/ 6914404 h 6914404"/>
              <a:gd name="connsiteX4-49" fmla="*/ 2594895 w 2618958"/>
              <a:gd name="connsiteY4-50" fmla="*/ 8277 h 6914404"/>
              <a:gd name="connsiteX0-51" fmla="*/ 2594895 w 2618958"/>
              <a:gd name="connsiteY0-52" fmla="*/ 8277 h 6914404"/>
              <a:gd name="connsiteX1-53" fmla="*/ 985671 w 2618958"/>
              <a:gd name="connsiteY1-54" fmla="*/ 2184990 h 6914404"/>
              <a:gd name="connsiteX2-55" fmla="*/ 116389 w 2618958"/>
              <a:gd name="connsiteY2-56" fmla="*/ 4941225 h 6914404"/>
              <a:gd name="connsiteX3-57" fmla="*/ 2618958 w 2618958"/>
              <a:gd name="connsiteY3-58" fmla="*/ 6914404 h 6914404"/>
              <a:gd name="connsiteX4-59" fmla="*/ 2594895 w 2618958"/>
              <a:gd name="connsiteY4-60" fmla="*/ 8277 h 6914404"/>
              <a:gd name="connsiteX0-61" fmla="*/ 2517149 w 2541212"/>
              <a:gd name="connsiteY0-62" fmla="*/ 8277 h 6914404"/>
              <a:gd name="connsiteX1-63" fmla="*/ 907925 w 2541212"/>
              <a:gd name="connsiteY1-64" fmla="*/ 2184990 h 6914404"/>
              <a:gd name="connsiteX2-65" fmla="*/ 38643 w 2541212"/>
              <a:gd name="connsiteY2-66" fmla="*/ 4941225 h 6914404"/>
              <a:gd name="connsiteX3-67" fmla="*/ 2541212 w 2541212"/>
              <a:gd name="connsiteY3-68" fmla="*/ 6914404 h 6914404"/>
              <a:gd name="connsiteX4-69" fmla="*/ 2517149 w 2541212"/>
              <a:gd name="connsiteY4-70" fmla="*/ 8277 h 691440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541212" h="6914404">
                <a:moveTo>
                  <a:pt x="2517149" y="8277"/>
                </a:moveTo>
                <a:cubicBezTo>
                  <a:pt x="614154" y="-124071"/>
                  <a:pt x="1321009" y="1362832"/>
                  <a:pt x="907925" y="2184990"/>
                </a:cubicBezTo>
                <a:cubicBezTo>
                  <a:pt x="494841" y="3007148"/>
                  <a:pt x="-166896" y="3508464"/>
                  <a:pt x="38643" y="4941225"/>
                </a:cubicBezTo>
                <a:cubicBezTo>
                  <a:pt x="358482" y="6183486"/>
                  <a:pt x="1573672" y="6806120"/>
                  <a:pt x="2541212" y="6914404"/>
                </a:cubicBezTo>
                <a:lnTo>
                  <a:pt x="2517149" y="8277"/>
                </a:lnTo>
                <a:close/>
              </a:path>
            </a:pathLst>
          </a:custGeom>
          <a:gradFill>
            <a:gsLst>
              <a:gs pos="2000">
                <a:schemeClr val="bg1"/>
              </a:gs>
              <a:gs pos="100000">
                <a:srgbClr val="09207D">
                  <a:alpha val="18000"/>
                </a:srgbClr>
              </a:gs>
            </a:gsLst>
            <a:path path="circle">
              <a:fillToRect l="50000" t="-80000" r="50000" b="18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4" name="文本框 33"/>
          <p:cNvSpPr txBox="1"/>
          <p:nvPr/>
        </p:nvSpPr>
        <p:spPr>
          <a:xfrm>
            <a:off x="615814" y="301337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</a:rPr>
              <a:t>点击添加标题</a:t>
            </a:r>
            <a:endParaRPr lang="zh-CN" altLang="en-US" sz="2400" dirty="0">
              <a:solidFill>
                <a:schemeClr val="bg1"/>
              </a:solidFill>
              <a:latin typeface="字魂105号-简雅黑" panose="00000500000000000000" pitchFamily="2" charset="-122"/>
              <a:ea typeface="字魂105号-简雅黑" panose="00000500000000000000" pitchFamily="2" charset="-122"/>
            </a:endParaRPr>
          </a:p>
        </p:txBody>
      </p:sp>
      <p:grpSp>
        <p:nvGrpSpPr>
          <p:cNvPr id="55" name="Group 37"/>
          <p:cNvGrpSpPr/>
          <p:nvPr/>
        </p:nvGrpSpPr>
        <p:grpSpPr>
          <a:xfrm>
            <a:off x="-2" y="5500755"/>
            <a:ext cx="12204700" cy="1387861"/>
            <a:chOff x="0" y="4799971"/>
            <a:chExt cx="12192000" cy="1387861"/>
          </a:xfrm>
          <a:solidFill>
            <a:schemeClr val="bg1">
              <a:lumMod val="95000"/>
            </a:schemeClr>
          </a:solidFill>
        </p:grpSpPr>
        <p:sp>
          <p:nvSpPr>
            <p:cNvPr id="60" name="Rectangle 38"/>
            <p:cNvSpPr/>
            <p:nvPr/>
          </p:nvSpPr>
          <p:spPr>
            <a:xfrm>
              <a:off x="0" y="5224002"/>
              <a:ext cx="12192000" cy="9638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1" name="Freeform: Shape 39"/>
            <p:cNvSpPr/>
            <p:nvPr/>
          </p:nvSpPr>
          <p:spPr>
            <a:xfrm>
              <a:off x="4076702" y="4799971"/>
              <a:ext cx="4038598" cy="708554"/>
            </a:xfrm>
            <a:custGeom>
              <a:avLst/>
              <a:gdLst>
                <a:gd name="connsiteX0" fmla="*/ 3477520 w 3477520"/>
                <a:gd name="connsiteY0" fmla="*/ 610116 h 610116"/>
                <a:gd name="connsiteX1" fmla="*/ 0 w 3477520"/>
                <a:gd name="connsiteY1" fmla="*/ 610116 h 610116"/>
                <a:gd name="connsiteX2" fmla="*/ 305059 w 3477520"/>
                <a:gd name="connsiteY2" fmla="*/ 0 h 610116"/>
                <a:gd name="connsiteX3" fmla="*/ 3172462 w 3477520"/>
                <a:gd name="connsiteY3" fmla="*/ 0 h 61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77520" h="610116">
                  <a:moveTo>
                    <a:pt x="3477520" y="610116"/>
                  </a:moveTo>
                  <a:lnTo>
                    <a:pt x="0" y="610116"/>
                  </a:lnTo>
                  <a:lnTo>
                    <a:pt x="305059" y="0"/>
                  </a:lnTo>
                  <a:lnTo>
                    <a:pt x="3172462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62" name="Rectangle 14"/>
          <p:cNvSpPr/>
          <p:nvPr/>
        </p:nvSpPr>
        <p:spPr>
          <a:xfrm>
            <a:off x="3777363" y="1791636"/>
            <a:ext cx="4637274" cy="4862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400" dirty="0">
                <a:solidFill>
                  <a:schemeClr val="bg1"/>
                </a:solidFill>
                <a:cs typeface="Segoe UI" panose="020B0502040204020203" pitchFamily="34" charset="0"/>
              </a:rPr>
              <a:t>请在此输入标题名称</a:t>
            </a:r>
            <a:endParaRPr lang="en-US" sz="2400" dirty="0">
              <a:solidFill>
                <a:schemeClr val="bg1"/>
              </a:solidFill>
              <a:cs typeface="Segoe UI" panose="020B0502040204020203" pitchFamily="34" charset="0"/>
            </a:endParaRPr>
          </a:p>
        </p:txBody>
      </p:sp>
      <p:sp>
        <p:nvSpPr>
          <p:cNvPr id="63" name="Rectangle 37"/>
          <p:cNvSpPr/>
          <p:nvPr/>
        </p:nvSpPr>
        <p:spPr>
          <a:xfrm>
            <a:off x="1018543" y="2724345"/>
            <a:ext cx="10154910" cy="16632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sym typeface="思源黑体 CN Medium" panose="020B0600000000000000" pitchFamily="34" charset="-122"/>
              </a:rPr>
              <a:t>您的内容打在这里，或者通过复制您的文本后，在此框中选择粘贴，并选择只保留文字。您的内容打在这里，或者通过复制您的文本后，在此框中选择粘贴，并选择只保留文字。您的内容打在这里，或者通过复制您的文本后，在此框中选择粘贴，并选择只保留文字。您的内容打在这里，或者通过复制您的文本后，在此框中选择粘贴，并选择只保留文字。您的内容打在这里，或者通过复制您的文本后，在此框中选择粘贴，并选择只保留文字。您的内容打在这里，或者通过复制您的文本后，在此框中选择粘贴，并选择只保留文字。</a:t>
            </a:r>
            <a:endParaRPr lang="en-US" altLang="zh-CN" sz="1400" dirty="0">
              <a:solidFill>
                <a:schemeClr val="bg1"/>
              </a:solidFill>
              <a:latin typeface="字魂105号-简雅黑" panose="00000500000000000000" pitchFamily="2" charset="-122"/>
              <a:ea typeface="字魂105号-简雅黑" panose="00000500000000000000" pitchFamily="2" charset="-122"/>
              <a:sym typeface="思源黑体 CN Medium" panose="020B0600000000000000" pitchFamily="34" charset="-122"/>
            </a:endParaRPr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3000">
        <p14:gallery dir="l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/>
      <p:bldP spid="6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 cstate="screen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9207D"/>
              </a:gs>
              <a:gs pos="100000">
                <a:schemeClr val="accent1">
                  <a:alpha val="73000"/>
                </a:schemeClr>
              </a:gs>
            </a:gsLst>
            <a:path path="circle">
              <a:fillToRect l="50000" t="-80000" r="50000" b="180000"/>
            </a:path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-13447" y="1728954"/>
            <a:ext cx="12218894" cy="3429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: Shape 15"/>
          <p:cNvSpPr/>
          <p:nvPr/>
        </p:nvSpPr>
        <p:spPr>
          <a:xfrm flipH="1">
            <a:off x="-10405" y="1728954"/>
            <a:ext cx="1029890" cy="874130"/>
          </a:xfrm>
          <a:custGeom>
            <a:avLst/>
            <a:gdLst>
              <a:gd name="connsiteX0" fmla="*/ 0 w 6039853"/>
              <a:gd name="connsiteY0" fmla="*/ 0 h 6327927"/>
              <a:gd name="connsiteX1" fmla="*/ 2502569 w 6039853"/>
              <a:gd name="connsiteY1" fmla="*/ 1925053 h 6327927"/>
              <a:gd name="connsiteX2" fmla="*/ 2671011 w 6039853"/>
              <a:gd name="connsiteY2" fmla="*/ 4932948 h 6327927"/>
              <a:gd name="connsiteX3" fmla="*/ 6039853 w 6039853"/>
              <a:gd name="connsiteY3" fmla="*/ 6304548 h 6327927"/>
              <a:gd name="connsiteX4" fmla="*/ 5967664 w 6039853"/>
              <a:gd name="connsiteY4" fmla="*/ 0 h 6327927"/>
              <a:gd name="connsiteX5" fmla="*/ 0 w 6039853"/>
              <a:gd name="connsiteY5" fmla="*/ 0 h 6327927"/>
              <a:gd name="connsiteX0-1" fmla="*/ 0 w 6039853"/>
              <a:gd name="connsiteY0-2" fmla="*/ 0 h 6327927"/>
              <a:gd name="connsiteX1-3" fmla="*/ 2502569 w 6039853"/>
              <a:gd name="connsiteY1-4" fmla="*/ 1925053 h 6327927"/>
              <a:gd name="connsiteX2-5" fmla="*/ 2671011 w 6039853"/>
              <a:gd name="connsiteY2-6" fmla="*/ 4932948 h 6327927"/>
              <a:gd name="connsiteX3-7" fmla="*/ 6039853 w 6039853"/>
              <a:gd name="connsiteY3-8" fmla="*/ 6304548 h 6327927"/>
              <a:gd name="connsiteX4-9" fmla="*/ 5967664 w 6039853"/>
              <a:gd name="connsiteY4-10" fmla="*/ 0 h 6327927"/>
              <a:gd name="connsiteX5-11" fmla="*/ 0 w 6039853"/>
              <a:gd name="connsiteY5-12" fmla="*/ 0 h 6327927"/>
              <a:gd name="connsiteX0-13" fmla="*/ 0 w 6039853"/>
              <a:gd name="connsiteY0-14" fmla="*/ 0 h 6327927"/>
              <a:gd name="connsiteX1-15" fmla="*/ 2502569 w 6039853"/>
              <a:gd name="connsiteY1-16" fmla="*/ 1925053 h 6327927"/>
              <a:gd name="connsiteX2-17" fmla="*/ 2839453 w 6039853"/>
              <a:gd name="connsiteY2-18" fmla="*/ 4932948 h 6327927"/>
              <a:gd name="connsiteX3-19" fmla="*/ 6039853 w 6039853"/>
              <a:gd name="connsiteY3-20" fmla="*/ 6304548 h 6327927"/>
              <a:gd name="connsiteX4-21" fmla="*/ 5967664 w 6039853"/>
              <a:gd name="connsiteY4-22" fmla="*/ 0 h 6327927"/>
              <a:gd name="connsiteX5-23" fmla="*/ 0 w 6039853"/>
              <a:gd name="connsiteY5-24" fmla="*/ 0 h 6327927"/>
              <a:gd name="connsiteX0-25" fmla="*/ 0 w 6039853"/>
              <a:gd name="connsiteY0-26" fmla="*/ 0 h 6327927"/>
              <a:gd name="connsiteX1-27" fmla="*/ 2502569 w 6039853"/>
              <a:gd name="connsiteY1-28" fmla="*/ 1925053 h 6327927"/>
              <a:gd name="connsiteX2-29" fmla="*/ 2839453 w 6039853"/>
              <a:gd name="connsiteY2-30" fmla="*/ 4932948 h 6327927"/>
              <a:gd name="connsiteX3-31" fmla="*/ 6039853 w 6039853"/>
              <a:gd name="connsiteY3-32" fmla="*/ 6304548 h 6327927"/>
              <a:gd name="connsiteX4-33" fmla="*/ 5967664 w 6039853"/>
              <a:gd name="connsiteY4-34" fmla="*/ 0 h 6327927"/>
              <a:gd name="connsiteX5-35" fmla="*/ 0 w 6039853"/>
              <a:gd name="connsiteY5-36" fmla="*/ 0 h 6327927"/>
              <a:gd name="connsiteX0-37" fmla="*/ 0 w 6039853"/>
              <a:gd name="connsiteY0-38" fmla="*/ 0 h 6354071"/>
              <a:gd name="connsiteX1-39" fmla="*/ 2502569 w 6039853"/>
              <a:gd name="connsiteY1-40" fmla="*/ 1925053 h 6354071"/>
              <a:gd name="connsiteX2-41" fmla="*/ 2839453 w 6039853"/>
              <a:gd name="connsiteY2-42" fmla="*/ 4932948 h 6354071"/>
              <a:gd name="connsiteX3-43" fmla="*/ 6039853 w 6039853"/>
              <a:gd name="connsiteY3-44" fmla="*/ 6304548 h 6354071"/>
              <a:gd name="connsiteX4-45" fmla="*/ 5967664 w 6039853"/>
              <a:gd name="connsiteY4-46" fmla="*/ 0 h 6354071"/>
              <a:gd name="connsiteX5-47" fmla="*/ 0 w 6039853"/>
              <a:gd name="connsiteY5-48" fmla="*/ 0 h 6354071"/>
              <a:gd name="connsiteX0-49" fmla="*/ 0 w 6039853"/>
              <a:gd name="connsiteY0-50" fmla="*/ 0 h 6354071"/>
              <a:gd name="connsiteX1-51" fmla="*/ 2502569 w 6039853"/>
              <a:gd name="connsiteY1-52" fmla="*/ 1925053 h 6354071"/>
              <a:gd name="connsiteX2-53" fmla="*/ 2839453 w 6039853"/>
              <a:gd name="connsiteY2-54" fmla="*/ 4932948 h 6354071"/>
              <a:gd name="connsiteX3-55" fmla="*/ 6039853 w 6039853"/>
              <a:gd name="connsiteY3-56" fmla="*/ 6304548 h 6354071"/>
              <a:gd name="connsiteX4-57" fmla="*/ 6005764 w 6039853"/>
              <a:gd name="connsiteY4-58" fmla="*/ 0 h 6354071"/>
              <a:gd name="connsiteX5-59" fmla="*/ 0 w 6039853"/>
              <a:gd name="connsiteY5-60" fmla="*/ 0 h 6354071"/>
              <a:gd name="connsiteX0-61" fmla="*/ 0 w 6005764"/>
              <a:gd name="connsiteY0-62" fmla="*/ 0 h 6290613"/>
              <a:gd name="connsiteX1-63" fmla="*/ 2502569 w 6005764"/>
              <a:gd name="connsiteY1-64" fmla="*/ 1925053 h 6290613"/>
              <a:gd name="connsiteX2-65" fmla="*/ 2839453 w 6005764"/>
              <a:gd name="connsiteY2-66" fmla="*/ 4932948 h 6290613"/>
              <a:gd name="connsiteX3-67" fmla="*/ 6001753 w 6005764"/>
              <a:gd name="connsiteY3-68" fmla="*/ 6266448 h 6290613"/>
              <a:gd name="connsiteX4-69" fmla="*/ 6005764 w 6005764"/>
              <a:gd name="connsiteY4-70" fmla="*/ 0 h 6290613"/>
              <a:gd name="connsiteX5-71" fmla="*/ 0 w 6005764"/>
              <a:gd name="connsiteY5-72" fmla="*/ 0 h 6290613"/>
              <a:gd name="connsiteX0-73" fmla="*/ 0 w 6005764"/>
              <a:gd name="connsiteY0-74" fmla="*/ 0 h 6300010"/>
              <a:gd name="connsiteX1-75" fmla="*/ 2502569 w 6005764"/>
              <a:gd name="connsiteY1-76" fmla="*/ 1925053 h 6300010"/>
              <a:gd name="connsiteX2-77" fmla="*/ 2839453 w 6005764"/>
              <a:gd name="connsiteY2-78" fmla="*/ 4932948 h 6300010"/>
              <a:gd name="connsiteX3-79" fmla="*/ 6001753 w 6005764"/>
              <a:gd name="connsiteY3-80" fmla="*/ 6266448 h 6300010"/>
              <a:gd name="connsiteX4-81" fmla="*/ 6005764 w 6005764"/>
              <a:gd name="connsiteY4-82" fmla="*/ 0 h 6300010"/>
              <a:gd name="connsiteX5-83" fmla="*/ 0 w 6005764"/>
              <a:gd name="connsiteY5-84" fmla="*/ 0 h 6300010"/>
              <a:gd name="connsiteX0-85" fmla="*/ 0 w 6005764"/>
              <a:gd name="connsiteY0-86" fmla="*/ 0 h 6301252"/>
              <a:gd name="connsiteX1-87" fmla="*/ 2502569 w 6005764"/>
              <a:gd name="connsiteY1-88" fmla="*/ 1925053 h 6301252"/>
              <a:gd name="connsiteX2-89" fmla="*/ 2839453 w 6005764"/>
              <a:gd name="connsiteY2-90" fmla="*/ 4932948 h 6301252"/>
              <a:gd name="connsiteX3-91" fmla="*/ 6001753 w 6005764"/>
              <a:gd name="connsiteY3-92" fmla="*/ 6266448 h 6301252"/>
              <a:gd name="connsiteX4-93" fmla="*/ 6005764 w 6005764"/>
              <a:gd name="connsiteY4-94" fmla="*/ 0 h 6301252"/>
              <a:gd name="connsiteX5-95" fmla="*/ 0 w 6005764"/>
              <a:gd name="connsiteY5-96" fmla="*/ 0 h 6301252"/>
              <a:gd name="connsiteX0-97" fmla="*/ 0 w 6005764"/>
              <a:gd name="connsiteY0-98" fmla="*/ 0 h 6328404"/>
              <a:gd name="connsiteX1-99" fmla="*/ 2502569 w 6005764"/>
              <a:gd name="connsiteY1-100" fmla="*/ 1925053 h 6328404"/>
              <a:gd name="connsiteX2-101" fmla="*/ 2839453 w 6005764"/>
              <a:gd name="connsiteY2-102" fmla="*/ 4932948 h 6328404"/>
              <a:gd name="connsiteX3-103" fmla="*/ 6001753 w 6005764"/>
              <a:gd name="connsiteY3-104" fmla="*/ 6266448 h 6328404"/>
              <a:gd name="connsiteX4-105" fmla="*/ 6005764 w 6005764"/>
              <a:gd name="connsiteY4-106" fmla="*/ 0 h 6328404"/>
              <a:gd name="connsiteX5-107" fmla="*/ 0 w 6005764"/>
              <a:gd name="connsiteY5-108" fmla="*/ 0 h 6328404"/>
              <a:gd name="connsiteX0-109" fmla="*/ 0 w 6005764"/>
              <a:gd name="connsiteY0-110" fmla="*/ 0 h 6321734"/>
              <a:gd name="connsiteX1-111" fmla="*/ 2502569 w 6005764"/>
              <a:gd name="connsiteY1-112" fmla="*/ 1925053 h 6321734"/>
              <a:gd name="connsiteX2-113" fmla="*/ 3273143 w 6005764"/>
              <a:gd name="connsiteY2-114" fmla="*/ 4856415 h 6321734"/>
              <a:gd name="connsiteX3-115" fmla="*/ 6001753 w 6005764"/>
              <a:gd name="connsiteY3-116" fmla="*/ 6266448 h 6321734"/>
              <a:gd name="connsiteX4-117" fmla="*/ 6005764 w 6005764"/>
              <a:gd name="connsiteY4-118" fmla="*/ 0 h 6321734"/>
              <a:gd name="connsiteX5-119" fmla="*/ 0 w 6005764"/>
              <a:gd name="connsiteY5-120" fmla="*/ 0 h 6321734"/>
              <a:gd name="connsiteX0-121" fmla="*/ 0 w 6005764"/>
              <a:gd name="connsiteY0-122" fmla="*/ 0 h 6312022"/>
              <a:gd name="connsiteX1-123" fmla="*/ 2502569 w 6005764"/>
              <a:gd name="connsiteY1-124" fmla="*/ 1925053 h 6312022"/>
              <a:gd name="connsiteX2-125" fmla="*/ 3273143 w 6005764"/>
              <a:gd name="connsiteY2-126" fmla="*/ 4856415 h 6312022"/>
              <a:gd name="connsiteX3-127" fmla="*/ 6001753 w 6005764"/>
              <a:gd name="connsiteY3-128" fmla="*/ 6266448 h 6312022"/>
              <a:gd name="connsiteX4-129" fmla="*/ 6005764 w 6005764"/>
              <a:gd name="connsiteY4-130" fmla="*/ 0 h 6312022"/>
              <a:gd name="connsiteX5-131" fmla="*/ 0 w 6005764"/>
              <a:gd name="connsiteY5-132" fmla="*/ 0 h 6312022"/>
              <a:gd name="connsiteX0-133" fmla="*/ 0 w 6005764"/>
              <a:gd name="connsiteY0-134" fmla="*/ 0 h 6312023"/>
              <a:gd name="connsiteX1-135" fmla="*/ 2502569 w 6005764"/>
              <a:gd name="connsiteY1-136" fmla="*/ 1925053 h 6312023"/>
              <a:gd name="connsiteX2-137" fmla="*/ 3145587 w 6005764"/>
              <a:gd name="connsiteY2-138" fmla="*/ 4856415 h 6312023"/>
              <a:gd name="connsiteX3-139" fmla="*/ 6001753 w 6005764"/>
              <a:gd name="connsiteY3-140" fmla="*/ 6266448 h 6312023"/>
              <a:gd name="connsiteX4-141" fmla="*/ 6005764 w 6005764"/>
              <a:gd name="connsiteY4-142" fmla="*/ 0 h 6312023"/>
              <a:gd name="connsiteX5-143" fmla="*/ 0 w 6005764"/>
              <a:gd name="connsiteY5-144" fmla="*/ 0 h 6312023"/>
              <a:gd name="connsiteX0-145" fmla="*/ 0 w 6005764"/>
              <a:gd name="connsiteY0-146" fmla="*/ 0 h 6318150"/>
              <a:gd name="connsiteX1-147" fmla="*/ 2502569 w 6005764"/>
              <a:gd name="connsiteY1-148" fmla="*/ 1925053 h 6318150"/>
              <a:gd name="connsiteX2-149" fmla="*/ 3145587 w 6005764"/>
              <a:gd name="connsiteY2-150" fmla="*/ 4856415 h 6318150"/>
              <a:gd name="connsiteX3-151" fmla="*/ 6001753 w 6005764"/>
              <a:gd name="connsiteY3-152" fmla="*/ 6266448 h 6318150"/>
              <a:gd name="connsiteX4-153" fmla="*/ 6005764 w 6005764"/>
              <a:gd name="connsiteY4-154" fmla="*/ 0 h 6318150"/>
              <a:gd name="connsiteX5-155" fmla="*/ 0 w 6005764"/>
              <a:gd name="connsiteY5-156" fmla="*/ 0 h 631815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6005764" h="6318150">
                <a:moveTo>
                  <a:pt x="0" y="0"/>
                </a:moveTo>
                <a:cubicBezTo>
                  <a:pt x="66174" y="1417720"/>
                  <a:pt x="1978305" y="1115651"/>
                  <a:pt x="2502569" y="1925053"/>
                </a:cubicBezTo>
                <a:cubicBezTo>
                  <a:pt x="3026834" y="2734456"/>
                  <a:pt x="2714790" y="3661059"/>
                  <a:pt x="3145587" y="4856415"/>
                </a:cubicBezTo>
                <a:cubicBezTo>
                  <a:pt x="3576384" y="6051771"/>
                  <a:pt x="4643187" y="6477001"/>
                  <a:pt x="6001753" y="6266448"/>
                </a:cubicBezTo>
                <a:lnTo>
                  <a:pt x="6005764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rgbClr val="09207D">
                  <a:alpha val="17000"/>
                </a:srgbClr>
              </a:gs>
            </a:gsLst>
            <a:lin ang="9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" name="Freeform: Shape 16"/>
          <p:cNvSpPr/>
          <p:nvPr/>
        </p:nvSpPr>
        <p:spPr>
          <a:xfrm flipH="1">
            <a:off x="-11575" y="1729044"/>
            <a:ext cx="366827" cy="1169179"/>
          </a:xfrm>
          <a:custGeom>
            <a:avLst/>
            <a:gdLst>
              <a:gd name="connsiteX0" fmla="*/ 2561234 w 2585297"/>
              <a:gd name="connsiteY0" fmla="*/ 0 h 6906127"/>
              <a:gd name="connsiteX1" fmla="*/ 780560 w 2585297"/>
              <a:gd name="connsiteY1" fmla="*/ 1852863 h 6906127"/>
              <a:gd name="connsiteX2" fmla="*/ 82728 w 2585297"/>
              <a:gd name="connsiteY2" fmla="*/ 4932948 h 6906127"/>
              <a:gd name="connsiteX3" fmla="*/ 2585297 w 2585297"/>
              <a:gd name="connsiteY3" fmla="*/ 6906127 h 6906127"/>
              <a:gd name="connsiteX4" fmla="*/ 2561234 w 2585297"/>
              <a:gd name="connsiteY4" fmla="*/ 0 h 6906127"/>
              <a:gd name="connsiteX0-1" fmla="*/ 2561234 w 2585297"/>
              <a:gd name="connsiteY0-2" fmla="*/ 10370 h 6916497"/>
              <a:gd name="connsiteX1-3" fmla="*/ 780560 w 2585297"/>
              <a:gd name="connsiteY1-4" fmla="*/ 1863233 h 6916497"/>
              <a:gd name="connsiteX2-5" fmla="*/ 82728 w 2585297"/>
              <a:gd name="connsiteY2-6" fmla="*/ 4943318 h 6916497"/>
              <a:gd name="connsiteX3-7" fmla="*/ 2585297 w 2585297"/>
              <a:gd name="connsiteY3-8" fmla="*/ 6916497 h 6916497"/>
              <a:gd name="connsiteX4-9" fmla="*/ 2561234 w 2585297"/>
              <a:gd name="connsiteY4-10" fmla="*/ 10370 h 6916497"/>
              <a:gd name="connsiteX0-11" fmla="*/ 2547392 w 2571455"/>
              <a:gd name="connsiteY0-12" fmla="*/ 8277 h 6914404"/>
              <a:gd name="connsiteX1-13" fmla="*/ 938168 w 2571455"/>
              <a:gd name="connsiteY1-14" fmla="*/ 2184990 h 6914404"/>
              <a:gd name="connsiteX2-15" fmla="*/ 68886 w 2571455"/>
              <a:gd name="connsiteY2-16" fmla="*/ 4941225 h 6914404"/>
              <a:gd name="connsiteX3-17" fmla="*/ 2571455 w 2571455"/>
              <a:gd name="connsiteY3-18" fmla="*/ 6914404 h 6914404"/>
              <a:gd name="connsiteX4-19" fmla="*/ 2547392 w 2571455"/>
              <a:gd name="connsiteY4-20" fmla="*/ 8277 h 6914404"/>
              <a:gd name="connsiteX0-21" fmla="*/ 2594895 w 2618958"/>
              <a:gd name="connsiteY0-22" fmla="*/ 8277 h 6914404"/>
              <a:gd name="connsiteX1-23" fmla="*/ 985671 w 2618958"/>
              <a:gd name="connsiteY1-24" fmla="*/ 2184990 h 6914404"/>
              <a:gd name="connsiteX2-25" fmla="*/ 116389 w 2618958"/>
              <a:gd name="connsiteY2-26" fmla="*/ 4941225 h 6914404"/>
              <a:gd name="connsiteX3-27" fmla="*/ 2618958 w 2618958"/>
              <a:gd name="connsiteY3-28" fmla="*/ 6914404 h 6914404"/>
              <a:gd name="connsiteX4-29" fmla="*/ 2594895 w 2618958"/>
              <a:gd name="connsiteY4-30" fmla="*/ 8277 h 6914404"/>
              <a:gd name="connsiteX0-31" fmla="*/ 2594895 w 2618958"/>
              <a:gd name="connsiteY0-32" fmla="*/ 8277 h 6914404"/>
              <a:gd name="connsiteX1-33" fmla="*/ 985671 w 2618958"/>
              <a:gd name="connsiteY1-34" fmla="*/ 2184990 h 6914404"/>
              <a:gd name="connsiteX2-35" fmla="*/ 116389 w 2618958"/>
              <a:gd name="connsiteY2-36" fmla="*/ 4941225 h 6914404"/>
              <a:gd name="connsiteX3-37" fmla="*/ 2618958 w 2618958"/>
              <a:gd name="connsiteY3-38" fmla="*/ 6914404 h 6914404"/>
              <a:gd name="connsiteX4-39" fmla="*/ 2594895 w 2618958"/>
              <a:gd name="connsiteY4-40" fmla="*/ 8277 h 6914404"/>
              <a:gd name="connsiteX0-41" fmla="*/ 2594895 w 2618958"/>
              <a:gd name="connsiteY0-42" fmla="*/ 8277 h 6914404"/>
              <a:gd name="connsiteX1-43" fmla="*/ 985671 w 2618958"/>
              <a:gd name="connsiteY1-44" fmla="*/ 2184990 h 6914404"/>
              <a:gd name="connsiteX2-45" fmla="*/ 116389 w 2618958"/>
              <a:gd name="connsiteY2-46" fmla="*/ 4941225 h 6914404"/>
              <a:gd name="connsiteX3-47" fmla="*/ 2618958 w 2618958"/>
              <a:gd name="connsiteY3-48" fmla="*/ 6914404 h 6914404"/>
              <a:gd name="connsiteX4-49" fmla="*/ 2594895 w 2618958"/>
              <a:gd name="connsiteY4-50" fmla="*/ 8277 h 6914404"/>
              <a:gd name="connsiteX0-51" fmla="*/ 2594895 w 2618958"/>
              <a:gd name="connsiteY0-52" fmla="*/ 8277 h 6914404"/>
              <a:gd name="connsiteX1-53" fmla="*/ 985671 w 2618958"/>
              <a:gd name="connsiteY1-54" fmla="*/ 2184990 h 6914404"/>
              <a:gd name="connsiteX2-55" fmla="*/ 116389 w 2618958"/>
              <a:gd name="connsiteY2-56" fmla="*/ 4941225 h 6914404"/>
              <a:gd name="connsiteX3-57" fmla="*/ 2618958 w 2618958"/>
              <a:gd name="connsiteY3-58" fmla="*/ 6914404 h 6914404"/>
              <a:gd name="connsiteX4-59" fmla="*/ 2594895 w 2618958"/>
              <a:gd name="connsiteY4-60" fmla="*/ 8277 h 6914404"/>
              <a:gd name="connsiteX0-61" fmla="*/ 2517149 w 2541212"/>
              <a:gd name="connsiteY0-62" fmla="*/ 8277 h 6914404"/>
              <a:gd name="connsiteX1-63" fmla="*/ 907925 w 2541212"/>
              <a:gd name="connsiteY1-64" fmla="*/ 2184990 h 6914404"/>
              <a:gd name="connsiteX2-65" fmla="*/ 38643 w 2541212"/>
              <a:gd name="connsiteY2-66" fmla="*/ 4941225 h 6914404"/>
              <a:gd name="connsiteX3-67" fmla="*/ 2541212 w 2541212"/>
              <a:gd name="connsiteY3-68" fmla="*/ 6914404 h 6914404"/>
              <a:gd name="connsiteX4-69" fmla="*/ 2517149 w 2541212"/>
              <a:gd name="connsiteY4-70" fmla="*/ 8277 h 691440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541212" h="6914404">
                <a:moveTo>
                  <a:pt x="2517149" y="8277"/>
                </a:moveTo>
                <a:cubicBezTo>
                  <a:pt x="614154" y="-124071"/>
                  <a:pt x="1321009" y="1362832"/>
                  <a:pt x="907925" y="2184990"/>
                </a:cubicBezTo>
                <a:cubicBezTo>
                  <a:pt x="494841" y="3007148"/>
                  <a:pt x="-166896" y="3508464"/>
                  <a:pt x="38643" y="4941225"/>
                </a:cubicBezTo>
                <a:cubicBezTo>
                  <a:pt x="358482" y="6183486"/>
                  <a:pt x="1573672" y="6806120"/>
                  <a:pt x="2541212" y="6914404"/>
                </a:cubicBezTo>
                <a:lnTo>
                  <a:pt x="2517149" y="8277"/>
                </a:lnTo>
                <a:close/>
              </a:path>
            </a:pathLst>
          </a:custGeom>
          <a:gradFill>
            <a:gsLst>
              <a:gs pos="2000">
                <a:schemeClr val="accent1">
                  <a:alpha val="79000"/>
                </a:schemeClr>
              </a:gs>
              <a:gs pos="100000">
                <a:srgbClr val="09207D">
                  <a:alpha val="18000"/>
                </a:srgbClr>
              </a:gs>
            </a:gsLst>
            <a:path path="circle">
              <a:fillToRect l="50000" t="-80000" r="50000" b="18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" name="Freeform: Shape 15"/>
          <p:cNvSpPr/>
          <p:nvPr/>
        </p:nvSpPr>
        <p:spPr>
          <a:xfrm flipV="1">
            <a:off x="10501109" y="3718017"/>
            <a:ext cx="1704338" cy="1446575"/>
          </a:xfrm>
          <a:custGeom>
            <a:avLst/>
            <a:gdLst>
              <a:gd name="connsiteX0" fmla="*/ 0 w 6039853"/>
              <a:gd name="connsiteY0" fmla="*/ 0 h 6327927"/>
              <a:gd name="connsiteX1" fmla="*/ 2502569 w 6039853"/>
              <a:gd name="connsiteY1" fmla="*/ 1925053 h 6327927"/>
              <a:gd name="connsiteX2" fmla="*/ 2671011 w 6039853"/>
              <a:gd name="connsiteY2" fmla="*/ 4932948 h 6327927"/>
              <a:gd name="connsiteX3" fmla="*/ 6039853 w 6039853"/>
              <a:gd name="connsiteY3" fmla="*/ 6304548 h 6327927"/>
              <a:gd name="connsiteX4" fmla="*/ 5967664 w 6039853"/>
              <a:gd name="connsiteY4" fmla="*/ 0 h 6327927"/>
              <a:gd name="connsiteX5" fmla="*/ 0 w 6039853"/>
              <a:gd name="connsiteY5" fmla="*/ 0 h 6327927"/>
              <a:gd name="connsiteX0-1" fmla="*/ 0 w 6039853"/>
              <a:gd name="connsiteY0-2" fmla="*/ 0 h 6327927"/>
              <a:gd name="connsiteX1-3" fmla="*/ 2502569 w 6039853"/>
              <a:gd name="connsiteY1-4" fmla="*/ 1925053 h 6327927"/>
              <a:gd name="connsiteX2-5" fmla="*/ 2671011 w 6039853"/>
              <a:gd name="connsiteY2-6" fmla="*/ 4932948 h 6327927"/>
              <a:gd name="connsiteX3-7" fmla="*/ 6039853 w 6039853"/>
              <a:gd name="connsiteY3-8" fmla="*/ 6304548 h 6327927"/>
              <a:gd name="connsiteX4-9" fmla="*/ 5967664 w 6039853"/>
              <a:gd name="connsiteY4-10" fmla="*/ 0 h 6327927"/>
              <a:gd name="connsiteX5-11" fmla="*/ 0 w 6039853"/>
              <a:gd name="connsiteY5-12" fmla="*/ 0 h 6327927"/>
              <a:gd name="connsiteX0-13" fmla="*/ 0 w 6039853"/>
              <a:gd name="connsiteY0-14" fmla="*/ 0 h 6327927"/>
              <a:gd name="connsiteX1-15" fmla="*/ 2502569 w 6039853"/>
              <a:gd name="connsiteY1-16" fmla="*/ 1925053 h 6327927"/>
              <a:gd name="connsiteX2-17" fmla="*/ 2839453 w 6039853"/>
              <a:gd name="connsiteY2-18" fmla="*/ 4932948 h 6327927"/>
              <a:gd name="connsiteX3-19" fmla="*/ 6039853 w 6039853"/>
              <a:gd name="connsiteY3-20" fmla="*/ 6304548 h 6327927"/>
              <a:gd name="connsiteX4-21" fmla="*/ 5967664 w 6039853"/>
              <a:gd name="connsiteY4-22" fmla="*/ 0 h 6327927"/>
              <a:gd name="connsiteX5-23" fmla="*/ 0 w 6039853"/>
              <a:gd name="connsiteY5-24" fmla="*/ 0 h 6327927"/>
              <a:gd name="connsiteX0-25" fmla="*/ 0 w 6039853"/>
              <a:gd name="connsiteY0-26" fmla="*/ 0 h 6327927"/>
              <a:gd name="connsiteX1-27" fmla="*/ 2502569 w 6039853"/>
              <a:gd name="connsiteY1-28" fmla="*/ 1925053 h 6327927"/>
              <a:gd name="connsiteX2-29" fmla="*/ 2839453 w 6039853"/>
              <a:gd name="connsiteY2-30" fmla="*/ 4932948 h 6327927"/>
              <a:gd name="connsiteX3-31" fmla="*/ 6039853 w 6039853"/>
              <a:gd name="connsiteY3-32" fmla="*/ 6304548 h 6327927"/>
              <a:gd name="connsiteX4-33" fmla="*/ 5967664 w 6039853"/>
              <a:gd name="connsiteY4-34" fmla="*/ 0 h 6327927"/>
              <a:gd name="connsiteX5-35" fmla="*/ 0 w 6039853"/>
              <a:gd name="connsiteY5-36" fmla="*/ 0 h 6327927"/>
              <a:gd name="connsiteX0-37" fmla="*/ 0 w 6039853"/>
              <a:gd name="connsiteY0-38" fmla="*/ 0 h 6354071"/>
              <a:gd name="connsiteX1-39" fmla="*/ 2502569 w 6039853"/>
              <a:gd name="connsiteY1-40" fmla="*/ 1925053 h 6354071"/>
              <a:gd name="connsiteX2-41" fmla="*/ 2839453 w 6039853"/>
              <a:gd name="connsiteY2-42" fmla="*/ 4932948 h 6354071"/>
              <a:gd name="connsiteX3-43" fmla="*/ 6039853 w 6039853"/>
              <a:gd name="connsiteY3-44" fmla="*/ 6304548 h 6354071"/>
              <a:gd name="connsiteX4-45" fmla="*/ 5967664 w 6039853"/>
              <a:gd name="connsiteY4-46" fmla="*/ 0 h 6354071"/>
              <a:gd name="connsiteX5-47" fmla="*/ 0 w 6039853"/>
              <a:gd name="connsiteY5-48" fmla="*/ 0 h 6354071"/>
              <a:gd name="connsiteX0-49" fmla="*/ 0 w 6039853"/>
              <a:gd name="connsiteY0-50" fmla="*/ 0 h 6354071"/>
              <a:gd name="connsiteX1-51" fmla="*/ 2502569 w 6039853"/>
              <a:gd name="connsiteY1-52" fmla="*/ 1925053 h 6354071"/>
              <a:gd name="connsiteX2-53" fmla="*/ 2839453 w 6039853"/>
              <a:gd name="connsiteY2-54" fmla="*/ 4932948 h 6354071"/>
              <a:gd name="connsiteX3-55" fmla="*/ 6039853 w 6039853"/>
              <a:gd name="connsiteY3-56" fmla="*/ 6304548 h 6354071"/>
              <a:gd name="connsiteX4-57" fmla="*/ 6005764 w 6039853"/>
              <a:gd name="connsiteY4-58" fmla="*/ 0 h 6354071"/>
              <a:gd name="connsiteX5-59" fmla="*/ 0 w 6039853"/>
              <a:gd name="connsiteY5-60" fmla="*/ 0 h 6354071"/>
              <a:gd name="connsiteX0-61" fmla="*/ 0 w 6005764"/>
              <a:gd name="connsiteY0-62" fmla="*/ 0 h 6290613"/>
              <a:gd name="connsiteX1-63" fmla="*/ 2502569 w 6005764"/>
              <a:gd name="connsiteY1-64" fmla="*/ 1925053 h 6290613"/>
              <a:gd name="connsiteX2-65" fmla="*/ 2839453 w 6005764"/>
              <a:gd name="connsiteY2-66" fmla="*/ 4932948 h 6290613"/>
              <a:gd name="connsiteX3-67" fmla="*/ 6001753 w 6005764"/>
              <a:gd name="connsiteY3-68" fmla="*/ 6266448 h 6290613"/>
              <a:gd name="connsiteX4-69" fmla="*/ 6005764 w 6005764"/>
              <a:gd name="connsiteY4-70" fmla="*/ 0 h 6290613"/>
              <a:gd name="connsiteX5-71" fmla="*/ 0 w 6005764"/>
              <a:gd name="connsiteY5-72" fmla="*/ 0 h 6290613"/>
              <a:gd name="connsiteX0-73" fmla="*/ 0 w 6005764"/>
              <a:gd name="connsiteY0-74" fmla="*/ 0 h 6300010"/>
              <a:gd name="connsiteX1-75" fmla="*/ 2502569 w 6005764"/>
              <a:gd name="connsiteY1-76" fmla="*/ 1925053 h 6300010"/>
              <a:gd name="connsiteX2-77" fmla="*/ 2839453 w 6005764"/>
              <a:gd name="connsiteY2-78" fmla="*/ 4932948 h 6300010"/>
              <a:gd name="connsiteX3-79" fmla="*/ 6001753 w 6005764"/>
              <a:gd name="connsiteY3-80" fmla="*/ 6266448 h 6300010"/>
              <a:gd name="connsiteX4-81" fmla="*/ 6005764 w 6005764"/>
              <a:gd name="connsiteY4-82" fmla="*/ 0 h 6300010"/>
              <a:gd name="connsiteX5-83" fmla="*/ 0 w 6005764"/>
              <a:gd name="connsiteY5-84" fmla="*/ 0 h 6300010"/>
              <a:gd name="connsiteX0-85" fmla="*/ 0 w 6005764"/>
              <a:gd name="connsiteY0-86" fmla="*/ 0 h 6301252"/>
              <a:gd name="connsiteX1-87" fmla="*/ 2502569 w 6005764"/>
              <a:gd name="connsiteY1-88" fmla="*/ 1925053 h 6301252"/>
              <a:gd name="connsiteX2-89" fmla="*/ 2839453 w 6005764"/>
              <a:gd name="connsiteY2-90" fmla="*/ 4932948 h 6301252"/>
              <a:gd name="connsiteX3-91" fmla="*/ 6001753 w 6005764"/>
              <a:gd name="connsiteY3-92" fmla="*/ 6266448 h 6301252"/>
              <a:gd name="connsiteX4-93" fmla="*/ 6005764 w 6005764"/>
              <a:gd name="connsiteY4-94" fmla="*/ 0 h 6301252"/>
              <a:gd name="connsiteX5-95" fmla="*/ 0 w 6005764"/>
              <a:gd name="connsiteY5-96" fmla="*/ 0 h 6301252"/>
              <a:gd name="connsiteX0-97" fmla="*/ 0 w 6005764"/>
              <a:gd name="connsiteY0-98" fmla="*/ 0 h 6328404"/>
              <a:gd name="connsiteX1-99" fmla="*/ 2502569 w 6005764"/>
              <a:gd name="connsiteY1-100" fmla="*/ 1925053 h 6328404"/>
              <a:gd name="connsiteX2-101" fmla="*/ 2839453 w 6005764"/>
              <a:gd name="connsiteY2-102" fmla="*/ 4932948 h 6328404"/>
              <a:gd name="connsiteX3-103" fmla="*/ 6001753 w 6005764"/>
              <a:gd name="connsiteY3-104" fmla="*/ 6266448 h 6328404"/>
              <a:gd name="connsiteX4-105" fmla="*/ 6005764 w 6005764"/>
              <a:gd name="connsiteY4-106" fmla="*/ 0 h 6328404"/>
              <a:gd name="connsiteX5-107" fmla="*/ 0 w 6005764"/>
              <a:gd name="connsiteY5-108" fmla="*/ 0 h 6328404"/>
              <a:gd name="connsiteX0-109" fmla="*/ 0 w 6005764"/>
              <a:gd name="connsiteY0-110" fmla="*/ 0 h 6321734"/>
              <a:gd name="connsiteX1-111" fmla="*/ 2502569 w 6005764"/>
              <a:gd name="connsiteY1-112" fmla="*/ 1925053 h 6321734"/>
              <a:gd name="connsiteX2-113" fmla="*/ 3273143 w 6005764"/>
              <a:gd name="connsiteY2-114" fmla="*/ 4856415 h 6321734"/>
              <a:gd name="connsiteX3-115" fmla="*/ 6001753 w 6005764"/>
              <a:gd name="connsiteY3-116" fmla="*/ 6266448 h 6321734"/>
              <a:gd name="connsiteX4-117" fmla="*/ 6005764 w 6005764"/>
              <a:gd name="connsiteY4-118" fmla="*/ 0 h 6321734"/>
              <a:gd name="connsiteX5-119" fmla="*/ 0 w 6005764"/>
              <a:gd name="connsiteY5-120" fmla="*/ 0 h 6321734"/>
              <a:gd name="connsiteX0-121" fmla="*/ 0 w 6005764"/>
              <a:gd name="connsiteY0-122" fmla="*/ 0 h 6312022"/>
              <a:gd name="connsiteX1-123" fmla="*/ 2502569 w 6005764"/>
              <a:gd name="connsiteY1-124" fmla="*/ 1925053 h 6312022"/>
              <a:gd name="connsiteX2-125" fmla="*/ 3273143 w 6005764"/>
              <a:gd name="connsiteY2-126" fmla="*/ 4856415 h 6312022"/>
              <a:gd name="connsiteX3-127" fmla="*/ 6001753 w 6005764"/>
              <a:gd name="connsiteY3-128" fmla="*/ 6266448 h 6312022"/>
              <a:gd name="connsiteX4-129" fmla="*/ 6005764 w 6005764"/>
              <a:gd name="connsiteY4-130" fmla="*/ 0 h 6312022"/>
              <a:gd name="connsiteX5-131" fmla="*/ 0 w 6005764"/>
              <a:gd name="connsiteY5-132" fmla="*/ 0 h 6312022"/>
              <a:gd name="connsiteX0-133" fmla="*/ 0 w 6005764"/>
              <a:gd name="connsiteY0-134" fmla="*/ 0 h 6312023"/>
              <a:gd name="connsiteX1-135" fmla="*/ 2502569 w 6005764"/>
              <a:gd name="connsiteY1-136" fmla="*/ 1925053 h 6312023"/>
              <a:gd name="connsiteX2-137" fmla="*/ 3145587 w 6005764"/>
              <a:gd name="connsiteY2-138" fmla="*/ 4856415 h 6312023"/>
              <a:gd name="connsiteX3-139" fmla="*/ 6001753 w 6005764"/>
              <a:gd name="connsiteY3-140" fmla="*/ 6266448 h 6312023"/>
              <a:gd name="connsiteX4-141" fmla="*/ 6005764 w 6005764"/>
              <a:gd name="connsiteY4-142" fmla="*/ 0 h 6312023"/>
              <a:gd name="connsiteX5-143" fmla="*/ 0 w 6005764"/>
              <a:gd name="connsiteY5-144" fmla="*/ 0 h 6312023"/>
              <a:gd name="connsiteX0-145" fmla="*/ 0 w 6005764"/>
              <a:gd name="connsiteY0-146" fmla="*/ 0 h 6318150"/>
              <a:gd name="connsiteX1-147" fmla="*/ 2502569 w 6005764"/>
              <a:gd name="connsiteY1-148" fmla="*/ 1925053 h 6318150"/>
              <a:gd name="connsiteX2-149" fmla="*/ 3145587 w 6005764"/>
              <a:gd name="connsiteY2-150" fmla="*/ 4856415 h 6318150"/>
              <a:gd name="connsiteX3-151" fmla="*/ 6001753 w 6005764"/>
              <a:gd name="connsiteY3-152" fmla="*/ 6266448 h 6318150"/>
              <a:gd name="connsiteX4-153" fmla="*/ 6005764 w 6005764"/>
              <a:gd name="connsiteY4-154" fmla="*/ 0 h 6318150"/>
              <a:gd name="connsiteX5-155" fmla="*/ 0 w 6005764"/>
              <a:gd name="connsiteY5-156" fmla="*/ 0 h 631815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6005764" h="6318150">
                <a:moveTo>
                  <a:pt x="0" y="0"/>
                </a:moveTo>
                <a:cubicBezTo>
                  <a:pt x="66174" y="1417720"/>
                  <a:pt x="1978305" y="1115651"/>
                  <a:pt x="2502569" y="1925053"/>
                </a:cubicBezTo>
                <a:cubicBezTo>
                  <a:pt x="3026834" y="2734456"/>
                  <a:pt x="2714790" y="3661059"/>
                  <a:pt x="3145587" y="4856415"/>
                </a:cubicBezTo>
                <a:cubicBezTo>
                  <a:pt x="3576384" y="6051771"/>
                  <a:pt x="4643187" y="6477001"/>
                  <a:pt x="6001753" y="6266448"/>
                </a:cubicBezTo>
                <a:lnTo>
                  <a:pt x="6005764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rgbClr val="09207D">
                  <a:alpha val="17000"/>
                </a:srgbClr>
              </a:gs>
            </a:gsLst>
            <a:lin ang="9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" name="Freeform: Shape 16"/>
          <p:cNvSpPr/>
          <p:nvPr/>
        </p:nvSpPr>
        <p:spPr>
          <a:xfrm flipV="1">
            <a:off x="11598394" y="3234685"/>
            <a:ext cx="607053" cy="1934844"/>
          </a:xfrm>
          <a:custGeom>
            <a:avLst/>
            <a:gdLst>
              <a:gd name="connsiteX0" fmla="*/ 2561234 w 2585297"/>
              <a:gd name="connsiteY0" fmla="*/ 0 h 6906127"/>
              <a:gd name="connsiteX1" fmla="*/ 780560 w 2585297"/>
              <a:gd name="connsiteY1" fmla="*/ 1852863 h 6906127"/>
              <a:gd name="connsiteX2" fmla="*/ 82728 w 2585297"/>
              <a:gd name="connsiteY2" fmla="*/ 4932948 h 6906127"/>
              <a:gd name="connsiteX3" fmla="*/ 2585297 w 2585297"/>
              <a:gd name="connsiteY3" fmla="*/ 6906127 h 6906127"/>
              <a:gd name="connsiteX4" fmla="*/ 2561234 w 2585297"/>
              <a:gd name="connsiteY4" fmla="*/ 0 h 6906127"/>
              <a:gd name="connsiteX0-1" fmla="*/ 2561234 w 2585297"/>
              <a:gd name="connsiteY0-2" fmla="*/ 10370 h 6916497"/>
              <a:gd name="connsiteX1-3" fmla="*/ 780560 w 2585297"/>
              <a:gd name="connsiteY1-4" fmla="*/ 1863233 h 6916497"/>
              <a:gd name="connsiteX2-5" fmla="*/ 82728 w 2585297"/>
              <a:gd name="connsiteY2-6" fmla="*/ 4943318 h 6916497"/>
              <a:gd name="connsiteX3-7" fmla="*/ 2585297 w 2585297"/>
              <a:gd name="connsiteY3-8" fmla="*/ 6916497 h 6916497"/>
              <a:gd name="connsiteX4-9" fmla="*/ 2561234 w 2585297"/>
              <a:gd name="connsiteY4-10" fmla="*/ 10370 h 6916497"/>
              <a:gd name="connsiteX0-11" fmla="*/ 2547392 w 2571455"/>
              <a:gd name="connsiteY0-12" fmla="*/ 8277 h 6914404"/>
              <a:gd name="connsiteX1-13" fmla="*/ 938168 w 2571455"/>
              <a:gd name="connsiteY1-14" fmla="*/ 2184990 h 6914404"/>
              <a:gd name="connsiteX2-15" fmla="*/ 68886 w 2571455"/>
              <a:gd name="connsiteY2-16" fmla="*/ 4941225 h 6914404"/>
              <a:gd name="connsiteX3-17" fmla="*/ 2571455 w 2571455"/>
              <a:gd name="connsiteY3-18" fmla="*/ 6914404 h 6914404"/>
              <a:gd name="connsiteX4-19" fmla="*/ 2547392 w 2571455"/>
              <a:gd name="connsiteY4-20" fmla="*/ 8277 h 6914404"/>
              <a:gd name="connsiteX0-21" fmla="*/ 2594895 w 2618958"/>
              <a:gd name="connsiteY0-22" fmla="*/ 8277 h 6914404"/>
              <a:gd name="connsiteX1-23" fmla="*/ 985671 w 2618958"/>
              <a:gd name="connsiteY1-24" fmla="*/ 2184990 h 6914404"/>
              <a:gd name="connsiteX2-25" fmla="*/ 116389 w 2618958"/>
              <a:gd name="connsiteY2-26" fmla="*/ 4941225 h 6914404"/>
              <a:gd name="connsiteX3-27" fmla="*/ 2618958 w 2618958"/>
              <a:gd name="connsiteY3-28" fmla="*/ 6914404 h 6914404"/>
              <a:gd name="connsiteX4-29" fmla="*/ 2594895 w 2618958"/>
              <a:gd name="connsiteY4-30" fmla="*/ 8277 h 6914404"/>
              <a:gd name="connsiteX0-31" fmla="*/ 2594895 w 2618958"/>
              <a:gd name="connsiteY0-32" fmla="*/ 8277 h 6914404"/>
              <a:gd name="connsiteX1-33" fmla="*/ 985671 w 2618958"/>
              <a:gd name="connsiteY1-34" fmla="*/ 2184990 h 6914404"/>
              <a:gd name="connsiteX2-35" fmla="*/ 116389 w 2618958"/>
              <a:gd name="connsiteY2-36" fmla="*/ 4941225 h 6914404"/>
              <a:gd name="connsiteX3-37" fmla="*/ 2618958 w 2618958"/>
              <a:gd name="connsiteY3-38" fmla="*/ 6914404 h 6914404"/>
              <a:gd name="connsiteX4-39" fmla="*/ 2594895 w 2618958"/>
              <a:gd name="connsiteY4-40" fmla="*/ 8277 h 6914404"/>
              <a:gd name="connsiteX0-41" fmla="*/ 2594895 w 2618958"/>
              <a:gd name="connsiteY0-42" fmla="*/ 8277 h 6914404"/>
              <a:gd name="connsiteX1-43" fmla="*/ 985671 w 2618958"/>
              <a:gd name="connsiteY1-44" fmla="*/ 2184990 h 6914404"/>
              <a:gd name="connsiteX2-45" fmla="*/ 116389 w 2618958"/>
              <a:gd name="connsiteY2-46" fmla="*/ 4941225 h 6914404"/>
              <a:gd name="connsiteX3-47" fmla="*/ 2618958 w 2618958"/>
              <a:gd name="connsiteY3-48" fmla="*/ 6914404 h 6914404"/>
              <a:gd name="connsiteX4-49" fmla="*/ 2594895 w 2618958"/>
              <a:gd name="connsiteY4-50" fmla="*/ 8277 h 6914404"/>
              <a:gd name="connsiteX0-51" fmla="*/ 2594895 w 2618958"/>
              <a:gd name="connsiteY0-52" fmla="*/ 8277 h 6914404"/>
              <a:gd name="connsiteX1-53" fmla="*/ 985671 w 2618958"/>
              <a:gd name="connsiteY1-54" fmla="*/ 2184990 h 6914404"/>
              <a:gd name="connsiteX2-55" fmla="*/ 116389 w 2618958"/>
              <a:gd name="connsiteY2-56" fmla="*/ 4941225 h 6914404"/>
              <a:gd name="connsiteX3-57" fmla="*/ 2618958 w 2618958"/>
              <a:gd name="connsiteY3-58" fmla="*/ 6914404 h 6914404"/>
              <a:gd name="connsiteX4-59" fmla="*/ 2594895 w 2618958"/>
              <a:gd name="connsiteY4-60" fmla="*/ 8277 h 6914404"/>
              <a:gd name="connsiteX0-61" fmla="*/ 2517149 w 2541212"/>
              <a:gd name="connsiteY0-62" fmla="*/ 8277 h 6914404"/>
              <a:gd name="connsiteX1-63" fmla="*/ 907925 w 2541212"/>
              <a:gd name="connsiteY1-64" fmla="*/ 2184990 h 6914404"/>
              <a:gd name="connsiteX2-65" fmla="*/ 38643 w 2541212"/>
              <a:gd name="connsiteY2-66" fmla="*/ 4941225 h 6914404"/>
              <a:gd name="connsiteX3-67" fmla="*/ 2541212 w 2541212"/>
              <a:gd name="connsiteY3-68" fmla="*/ 6914404 h 6914404"/>
              <a:gd name="connsiteX4-69" fmla="*/ 2517149 w 2541212"/>
              <a:gd name="connsiteY4-70" fmla="*/ 8277 h 691440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541212" h="6914404">
                <a:moveTo>
                  <a:pt x="2517149" y="8277"/>
                </a:moveTo>
                <a:cubicBezTo>
                  <a:pt x="614154" y="-124071"/>
                  <a:pt x="1321009" y="1362832"/>
                  <a:pt x="907925" y="2184990"/>
                </a:cubicBezTo>
                <a:cubicBezTo>
                  <a:pt x="494841" y="3007148"/>
                  <a:pt x="-166896" y="3508464"/>
                  <a:pt x="38643" y="4941225"/>
                </a:cubicBezTo>
                <a:cubicBezTo>
                  <a:pt x="358482" y="6183486"/>
                  <a:pt x="1573672" y="6806120"/>
                  <a:pt x="2541212" y="6914404"/>
                </a:cubicBezTo>
                <a:lnTo>
                  <a:pt x="2517149" y="8277"/>
                </a:lnTo>
                <a:close/>
              </a:path>
            </a:pathLst>
          </a:custGeom>
          <a:gradFill>
            <a:gsLst>
              <a:gs pos="2000">
                <a:schemeClr val="accent1">
                  <a:alpha val="79000"/>
                </a:schemeClr>
              </a:gs>
              <a:gs pos="100000">
                <a:srgbClr val="09207D">
                  <a:alpha val="18000"/>
                </a:srgbClr>
              </a:gs>
            </a:gsLst>
            <a:path path="circle">
              <a:fillToRect l="50000" t="-80000" r="50000" b="18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30" name="矩形 29"/>
          <p:cNvSpPr/>
          <p:nvPr/>
        </p:nvSpPr>
        <p:spPr>
          <a:xfrm>
            <a:off x="5323994" y="118621"/>
            <a:ext cx="169790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5400" b="1" i="0" u="none" strike="noStrike" kern="1200" cap="none" spc="60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rPr>
              <a:t>目录</a:t>
            </a:r>
            <a:endParaRPr kumimoji="0" lang="zh-CN" altLang="en-US" sz="5400" b="0" i="0" u="none" strike="noStrike" kern="1200" cap="none" spc="60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字魂105号-简雅黑" panose="00000500000000000000" pitchFamily="2" charset="-122"/>
              <a:ea typeface="字魂105号-简雅黑" panose="00000500000000000000" pitchFamily="2" charset="-122"/>
              <a:sym typeface="字魂105号-简雅黑" panose="00000500000000000000" pitchFamily="2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5395139" y="1041951"/>
            <a:ext cx="16267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000" noProof="0" dirty="0">
                <a:solidFill>
                  <a:schemeClr val="bg1"/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rPr>
              <a:t>C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rPr>
              <a:t>ONTENTS</a:t>
            </a:r>
            <a:endParaRPr kumimoji="0" lang="zh-CN" altLang="en-US" sz="20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字魂105号-简雅黑" panose="00000500000000000000" pitchFamily="2" charset="-122"/>
              <a:ea typeface="字魂105号-简雅黑" panose="00000500000000000000" pitchFamily="2" charset="-122"/>
              <a:sym typeface="字魂105号-简雅黑" panose="00000500000000000000" pitchFamily="2" charset="-122"/>
            </a:endParaRPr>
          </a:p>
        </p:txBody>
      </p:sp>
      <p:cxnSp>
        <p:nvCxnSpPr>
          <p:cNvPr id="33" name="直接连接符 32"/>
          <p:cNvCxnSpPr/>
          <p:nvPr/>
        </p:nvCxnSpPr>
        <p:spPr>
          <a:xfrm>
            <a:off x="5660020" y="1032417"/>
            <a:ext cx="9375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组合 1"/>
          <p:cNvGrpSpPr/>
          <p:nvPr/>
        </p:nvGrpSpPr>
        <p:grpSpPr>
          <a:xfrm>
            <a:off x="1660454" y="2246630"/>
            <a:ext cx="3293479" cy="757932"/>
            <a:chOff x="1660454" y="2246630"/>
            <a:chExt cx="3293479" cy="757932"/>
          </a:xfrm>
        </p:grpSpPr>
        <p:grpSp>
          <p:nvGrpSpPr>
            <p:cNvPr id="17" name="组合 16"/>
            <p:cNvGrpSpPr/>
            <p:nvPr/>
          </p:nvGrpSpPr>
          <p:grpSpPr>
            <a:xfrm>
              <a:off x="1660454" y="2246630"/>
              <a:ext cx="3271037" cy="523220"/>
              <a:chOff x="6588037" y="2262752"/>
              <a:chExt cx="3271037" cy="523220"/>
            </a:xfrm>
          </p:grpSpPr>
          <p:sp>
            <p:nvSpPr>
              <p:cNvPr id="19" name="文本框 18"/>
              <p:cNvSpPr txBox="1"/>
              <p:nvPr/>
            </p:nvSpPr>
            <p:spPr>
              <a:xfrm>
                <a:off x="6588037" y="2262752"/>
                <a:ext cx="102072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9207D"/>
                    </a:solidFill>
                    <a:effectLst/>
                    <a:uLnTx/>
                    <a:uFillTx/>
                    <a:latin typeface="字魂105号-简雅黑" panose="00000500000000000000" pitchFamily="2" charset="-122"/>
                    <a:ea typeface="字魂105号-简雅黑" panose="00000500000000000000" pitchFamily="2" charset="-122"/>
                    <a:sym typeface="字魂105号-简雅黑" panose="00000500000000000000" pitchFamily="2" charset="-122"/>
                  </a:rPr>
                  <a:t>01 .</a:t>
                </a:r>
                <a:endPara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09207D"/>
                  </a:solidFill>
                  <a:effectLst/>
                  <a:uLnTx/>
                  <a:uFillTx/>
                  <a:latin typeface="字魂105号-简雅黑" panose="00000500000000000000" pitchFamily="2" charset="-122"/>
                  <a:ea typeface="字魂105号-简雅黑" panose="00000500000000000000" pitchFamily="2" charset="-122"/>
                  <a:sym typeface="字魂105号-简雅黑" panose="00000500000000000000" pitchFamily="2" charset="-122"/>
                </a:endParaRPr>
              </a:p>
            </p:txBody>
          </p:sp>
          <p:sp>
            <p:nvSpPr>
              <p:cNvPr id="20" name="矩形 19"/>
              <p:cNvSpPr/>
              <p:nvPr/>
            </p:nvSpPr>
            <p:spPr>
              <a:xfrm>
                <a:off x="7252270" y="2305104"/>
                <a:ext cx="260680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9207D"/>
                    </a:solidFill>
                    <a:effectLst/>
                    <a:uLnTx/>
                    <a:uFillTx/>
                    <a:latin typeface="字魂105号-简雅黑" panose="00000500000000000000" pitchFamily="2" charset="-122"/>
                    <a:ea typeface="字魂105号-简雅黑" panose="00000500000000000000" pitchFamily="2" charset="-122"/>
                    <a:sym typeface="字魂105号-简雅黑" panose="00000500000000000000" pitchFamily="2" charset="-122"/>
                  </a:rPr>
                  <a:t>请在此处填写标题</a:t>
                </a:r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9207D"/>
                  </a:solidFill>
                  <a:effectLst/>
                  <a:uLnTx/>
                  <a:uFillTx/>
                  <a:latin typeface="字魂105号-简雅黑" panose="00000500000000000000" pitchFamily="2" charset="-122"/>
                  <a:ea typeface="字魂105号-简雅黑" panose="00000500000000000000" pitchFamily="2" charset="-122"/>
                  <a:sym typeface="字魂105号-简雅黑" panose="00000500000000000000" pitchFamily="2" charset="-122"/>
                </a:endParaRPr>
              </a:p>
            </p:txBody>
          </p:sp>
        </p:grpSp>
        <p:sp>
          <p:nvSpPr>
            <p:cNvPr id="32" name="文本框 31"/>
            <p:cNvSpPr txBox="1"/>
            <p:nvPr/>
          </p:nvSpPr>
          <p:spPr>
            <a:xfrm>
              <a:off x="2347129" y="2750646"/>
              <a:ext cx="2606804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050" dirty="0">
                  <a:solidFill>
                    <a:schemeClr val="bg2">
                      <a:lumMod val="50000"/>
                    </a:schemeClr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</a:rPr>
                <a:t>CLICK </a:t>
              </a:r>
              <a:r>
                <a:rPr kumimoji="1" lang="en-GB" altLang="zh-CN" sz="1050" dirty="0">
                  <a:solidFill>
                    <a:schemeClr val="bg2">
                      <a:lumMod val="50000"/>
                    </a:schemeClr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</a:rPr>
                <a:t>ADD TEXT YOUR T</a:t>
              </a:r>
              <a:r>
                <a:rPr kumimoji="1" lang="en-US" altLang="zh-CN" sz="1050" dirty="0">
                  <a:solidFill>
                    <a:schemeClr val="bg2">
                      <a:lumMod val="50000"/>
                    </a:schemeClr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</a:rPr>
                <a:t>ITTLE</a:t>
              </a:r>
              <a:r>
                <a:rPr kumimoji="1" lang="en-GB" altLang="zh-CN" sz="1050" dirty="0">
                  <a:solidFill>
                    <a:schemeClr val="bg2">
                      <a:lumMod val="50000"/>
                    </a:schemeClr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</a:rPr>
                <a:t> HERE</a:t>
              </a:r>
              <a:endParaRPr kumimoji="1" lang="en-GB" altLang="zh-CN" sz="1050" dirty="0">
                <a:solidFill>
                  <a:schemeClr val="bg2">
                    <a:lumMod val="50000"/>
                  </a:scheme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6926227" y="2246630"/>
            <a:ext cx="3271037" cy="735384"/>
            <a:chOff x="6926227" y="2246630"/>
            <a:chExt cx="3271037" cy="735384"/>
          </a:xfrm>
        </p:grpSpPr>
        <p:grpSp>
          <p:nvGrpSpPr>
            <p:cNvPr id="21" name="组合 20"/>
            <p:cNvGrpSpPr/>
            <p:nvPr/>
          </p:nvGrpSpPr>
          <p:grpSpPr>
            <a:xfrm>
              <a:off x="6926227" y="2246630"/>
              <a:ext cx="3271037" cy="523220"/>
              <a:chOff x="6588037" y="2262752"/>
              <a:chExt cx="3271037" cy="523220"/>
            </a:xfrm>
          </p:grpSpPr>
          <p:sp>
            <p:nvSpPr>
              <p:cNvPr id="22" name="文本框 21"/>
              <p:cNvSpPr txBox="1"/>
              <p:nvPr/>
            </p:nvSpPr>
            <p:spPr>
              <a:xfrm>
                <a:off x="6588037" y="2262752"/>
                <a:ext cx="102072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9207D"/>
                    </a:solidFill>
                    <a:effectLst/>
                    <a:uLnTx/>
                    <a:uFillTx/>
                    <a:latin typeface="字魂105号-简雅黑" panose="00000500000000000000" pitchFamily="2" charset="-122"/>
                    <a:ea typeface="字魂105号-简雅黑" panose="00000500000000000000" pitchFamily="2" charset="-122"/>
                    <a:sym typeface="字魂105号-简雅黑" panose="00000500000000000000" pitchFamily="2" charset="-122"/>
                  </a:rPr>
                  <a:t>02 .</a:t>
                </a:r>
                <a:endPara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09207D"/>
                  </a:solidFill>
                  <a:effectLst/>
                  <a:uLnTx/>
                  <a:uFillTx/>
                  <a:latin typeface="字魂105号-简雅黑" panose="00000500000000000000" pitchFamily="2" charset="-122"/>
                  <a:ea typeface="字魂105号-简雅黑" panose="00000500000000000000" pitchFamily="2" charset="-122"/>
                  <a:sym typeface="字魂105号-简雅黑" panose="00000500000000000000" pitchFamily="2" charset="-122"/>
                </a:endParaRPr>
              </a:p>
            </p:txBody>
          </p:sp>
          <p:sp>
            <p:nvSpPr>
              <p:cNvPr id="23" name="矩形 22"/>
              <p:cNvSpPr/>
              <p:nvPr/>
            </p:nvSpPr>
            <p:spPr>
              <a:xfrm>
                <a:off x="7252270" y="2305104"/>
                <a:ext cx="260680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9207D"/>
                    </a:solidFill>
                    <a:effectLst/>
                    <a:uLnTx/>
                    <a:uFillTx/>
                    <a:latin typeface="字魂105号-简雅黑" panose="00000500000000000000" pitchFamily="2" charset="-122"/>
                    <a:ea typeface="字魂105号-简雅黑" panose="00000500000000000000" pitchFamily="2" charset="-122"/>
                    <a:sym typeface="字魂105号-简雅黑" panose="00000500000000000000" pitchFamily="2" charset="-122"/>
                  </a:rPr>
                  <a:t>请在此处填写标题</a:t>
                </a:r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9207D"/>
                  </a:solidFill>
                  <a:effectLst/>
                  <a:uLnTx/>
                  <a:uFillTx/>
                  <a:latin typeface="字魂105号-简雅黑" panose="00000500000000000000" pitchFamily="2" charset="-122"/>
                  <a:ea typeface="字魂105号-简雅黑" panose="00000500000000000000" pitchFamily="2" charset="-122"/>
                  <a:sym typeface="字魂105号-简雅黑" panose="00000500000000000000" pitchFamily="2" charset="-122"/>
                </a:endParaRPr>
              </a:p>
            </p:txBody>
          </p:sp>
        </p:grpSp>
        <p:sp>
          <p:nvSpPr>
            <p:cNvPr id="34" name="文本框 33"/>
            <p:cNvSpPr txBox="1"/>
            <p:nvPr/>
          </p:nvSpPr>
          <p:spPr>
            <a:xfrm>
              <a:off x="7590460" y="2728098"/>
              <a:ext cx="2606804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050" dirty="0">
                  <a:solidFill>
                    <a:schemeClr val="bg2">
                      <a:lumMod val="50000"/>
                    </a:schemeClr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</a:rPr>
                <a:t>CLICK </a:t>
              </a:r>
              <a:r>
                <a:rPr kumimoji="1" lang="en-GB" altLang="zh-CN" sz="1050" dirty="0">
                  <a:solidFill>
                    <a:schemeClr val="bg2">
                      <a:lumMod val="50000"/>
                    </a:schemeClr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</a:rPr>
                <a:t>ADD TEXT YOUR T</a:t>
              </a:r>
              <a:r>
                <a:rPr kumimoji="1" lang="en-US" altLang="zh-CN" sz="1050" dirty="0">
                  <a:solidFill>
                    <a:schemeClr val="bg2">
                      <a:lumMod val="50000"/>
                    </a:schemeClr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</a:rPr>
                <a:t>ITTLE</a:t>
              </a:r>
              <a:r>
                <a:rPr kumimoji="1" lang="en-GB" altLang="zh-CN" sz="1050" dirty="0">
                  <a:solidFill>
                    <a:schemeClr val="bg2">
                      <a:lumMod val="50000"/>
                    </a:schemeClr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</a:rPr>
                <a:t> HERE</a:t>
              </a:r>
              <a:endParaRPr kumimoji="1" lang="en-GB" altLang="zh-CN" sz="1050" dirty="0">
                <a:solidFill>
                  <a:schemeClr val="bg2">
                    <a:lumMod val="50000"/>
                  </a:scheme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1660454" y="3918084"/>
            <a:ext cx="3293479" cy="800285"/>
            <a:chOff x="1660454" y="3918084"/>
            <a:chExt cx="3293479" cy="800285"/>
          </a:xfrm>
        </p:grpSpPr>
        <p:grpSp>
          <p:nvGrpSpPr>
            <p:cNvPr id="24" name="组合 23"/>
            <p:cNvGrpSpPr/>
            <p:nvPr/>
          </p:nvGrpSpPr>
          <p:grpSpPr>
            <a:xfrm>
              <a:off x="1660454" y="3918084"/>
              <a:ext cx="3271037" cy="523220"/>
              <a:chOff x="6588037" y="2262752"/>
              <a:chExt cx="3271037" cy="523220"/>
            </a:xfrm>
          </p:grpSpPr>
          <p:sp>
            <p:nvSpPr>
              <p:cNvPr id="25" name="文本框 24"/>
              <p:cNvSpPr txBox="1"/>
              <p:nvPr/>
            </p:nvSpPr>
            <p:spPr>
              <a:xfrm>
                <a:off x="6588037" y="2262752"/>
                <a:ext cx="102072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9207D"/>
                    </a:solidFill>
                    <a:effectLst/>
                    <a:uLnTx/>
                    <a:uFillTx/>
                    <a:latin typeface="字魂105号-简雅黑" panose="00000500000000000000" pitchFamily="2" charset="-122"/>
                    <a:ea typeface="字魂105号-简雅黑" panose="00000500000000000000" pitchFamily="2" charset="-122"/>
                    <a:sym typeface="字魂105号-简雅黑" panose="00000500000000000000" pitchFamily="2" charset="-122"/>
                  </a:rPr>
                  <a:t>03 .</a:t>
                </a:r>
                <a:endPara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09207D"/>
                  </a:solidFill>
                  <a:effectLst/>
                  <a:uLnTx/>
                  <a:uFillTx/>
                  <a:latin typeface="字魂105号-简雅黑" panose="00000500000000000000" pitchFamily="2" charset="-122"/>
                  <a:ea typeface="字魂105号-简雅黑" panose="00000500000000000000" pitchFamily="2" charset="-122"/>
                  <a:sym typeface="字魂105号-简雅黑" panose="00000500000000000000" pitchFamily="2" charset="-122"/>
                </a:endParaRPr>
              </a:p>
            </p:txBody>
          </p:sp>
          <p:sp>
            <p:nvSpPr>
              <p:cNvPr id="26" name="矩形 25"/>
              <p:cNvSpPr/>
              <p:nvPr/>
            </p:nvSpPr>
            <p:spPr>
              <a:xfrm>
                <a:off x="7252270" y="2305104"/>
                <a:ext cx="260680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9207D"/>
                    </a:solidFill>
                    <a:effectLst/>
                    <a:uLnTx/>
                    <a:uFillTx/>
                    <a:latin typeface="字魂105号-简雅黑" panose="00000500000000000000" pitchFamily="2" charset="-122"/>
                    <a:ea typeface="字魂105号-简雅黑" panose="00000500000000000000" pitchFamily="2" charset="-122"/>
                    <a:sym typeface="字魂105号-简雅黑" panose="00000500000000000000" pitchFamily="2" charset="-122"/>
                  </a:rPr>
                  <a:t>请在此处填写标题</a:t>
                </a:r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9207D"/>
                  </a:solidFill>
                  <a:effectLst/>
                  <a:uLnTx/>
                  <a:uFillTx/>
                  <a:latin typeface="字魂105号-简雅黑" panose="00000500000000000000" pitchFamily="2" charset="-122"/>
                  <a:ea typeface="字魂105号-简雅黑" panose="00000500000000000000" pitchFamily="2" charset="-122"/>
                  <a:sym typeface="字魂105号-简雅黑" panose="00000500000000000000" pitchFamily="2" charset="-122"/>
                </a:endParaRPr>
              </a:p>
            </p:txBody>
          </p:sp>
        </p:grpSp>
        <p:sp>
          <p:nvSpPr>
            <p:cNvPr id="35" name="文本框 34"/>
            <p:cNvSpPr txBox="1"/>
            <p:nvPr/>
          </p:nvSpPr>
          <p:spPr>
            <a:xfrm>
              <a:off x="2347129" y="4464453"/>
              <a:ext cx="2606804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050" dirty="0">
                  <a:solidFill>
                    <a:schemeClr val="bg2">
                      <a:lumMod val="50000"/>
                    </a:schemeClr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</a:rPr>
                <a:t>CLICK </a:t>
              </a:r>
              <a:r>
                <a:rPr kumimoji="1" lang="en-GB" altLang="zh-CN" sz="1050" dirty="0">
                  <a:solidFill>
                    <a:schemeClr val="bg2">
                      <a:lumMod val="50000"/>
                    </a:schemeClr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</a:rPr>
                <a:t>ADD TEXT YOUR T</a:t>
              </a:r>
              <a:r>
                <a:rPr kumimoji="1" lang="en-US" altLang="zh-CN" sz="1050" dirty="0">
                  <a:solidFill>
                    <a:schemeClr val="bg2">
                      <a:lumMod val="50000"/>
                    </a:schemeClr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</a:rPr>
                <a:t>ITTLE</a:t>
              </a:r>
              <a:r>
                <a:rPr kumimoji="1" lang="en-GB" altLang="zh-CN" sz="1050" dirty="0">
                  <a:solidFill>
                    <a:schemeClr val="bg2">
                      <a:lumMod val="50000"/>
                    </a:schemeClr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</a:rPr>
                <a:t> HERE</a:t>
              </a:r>
              <a:endParaRPr kumimoji="1" lang="en-GB" altLang="zh-CN" sz="1050" dirty="0">
                <a:solidFill>
                  <a:schemeClr val="bg2">
                    <a:lumMod val="50000"/>
                  </a:scheme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6926227" y="3918084"/>
            <a:ext cx="3271037" cy="801014"/>
            <a:chOff x="6926227" y="3918084"/>
            <a:chExt cx="3271037" cy="801014"/>
          </a:xfrm>
        </p:grpSpPr>
        <p:grpSp>
          <p:nvGrpSpPr>
            <p:cNvPr id="27" name="组合 26"/>
            <p:cNvGrpSpPr/>
            <p:nvPr/>
          </p:nvGrpSpPr>
          <p:grpSpPr>
            <a:xfrm>
              <a:off x="6926227" y="3918084"/>
              <a:ext cx="3271037" cy="523220"/>
              <a:chOff x="6588037" y="2262752"/>
              <a:chExt cx="3271037" cy="523220"/>
            </a:xfrm>
          </p:grpSpPr>
          <p:sp>
            <p:nvSpPr>
              <p:cNvPr id="28" name="文本框 27"/>
              <p:cNvSpPr txBox="1"/>
              <p:nvPr/>
            </p:nvSpPr>
            <p:spPr>
              <a:xfrm>
                <a:off x="6588037" y="2262752"/>
                <a:ext cx="102072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9207D"/>
                    </a:solidFill>
                    <a:effectLst/>
                    <a:uLnTx/>
                    <a:uFillTx/>
                    <a:latin typeface="字魂105号-简雅黑" panose="00000500000000000000" pitchFamily="2" charset="-122"/>
                    <a:ea typeface="字魂105号-简雅黑" panose="00000500000000000000" pitchFamily="2" charset="-122"/>
                    <a:sym typeface="字魂105号-简雅黑" panose="00000500000000000000" pitchFamily="2" charset="-122"/>
                  </a:rPr>
                  <a:t>04 .</a:t>
                </a:r>
                <a:endPara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09207D"/>
                  </a:solidFill>
                  <a:effectLst/>
                  <a:uLnTx/>
                  <a:uFillTx/>
                  <a:latin typeface="字魂105号-简雅黑" panose="00000500000000000000" pitchFamily="2" charset="-122"/>
                  <a:ea typeface="字魂105号-简雅黑" panose="00000500000000000000" pitchFamily="2" charset="-122"/>
                  <a:sym typeface="字魂105号-简雅黑" panose="00000500000000000000" pitchFamily="2" charset="-122"/>
                </a:endParaRPr>
              </a:p>
            </p:txBody>
          </p:sp>
          <p:sp>
            <p:nvSpPr>
              <p:cNvPr id="29" name="矩形 28"/>
              <p:cNvSpPr/>
              <p:nvPr/>
            </p:nvSpPr>
            <p:spPr>
              <a:xfrm>
                <a:off x="7252270" y="2305104"/>
                <a:ext cx="260680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9207D"/>
                    </a:solidFill>
                    <a:effectLst/>
                    <a:uLnTx/>
                    <a:uFillTx/>
                    <a:latin typeface="字魂105号-简雅黑" panose="00000500000000000000" pitchFamily="2" charset="-122"/>
                    <a:ea typeface="字魂105号-简雅黑" panose="00000500000000000000" pitchFamily="2" charset="-122"/>
                    <a:sym typeface="字魂105号-简雅黑" panose="00000500000000000000" pitchFamily="2" charset="-122"/>
                  </a:rPr>
                  <a:t>请在此处填写标题</a:t>
                </a:r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9207D"/>
                  </a:solidFill>
                  <a:effectLst/>
                  <a:uLnTx/>
                  <a:uFillTx/>
                  <a:latin typeface="字魂105号-简雅黑" panose="00000500000000000000" pitchFamily="2" charset="-122"/>
                  <a:ea typeface="字魂105号-简雅黑" panose="00000500000000000000" pitchFamily="2" charset="-122"/>
                  <a:sym typeface="字魂105号-简雅黑" panose="00000500000000000000" pitchFamily="2" charset="-122"/>
                </a:endParaRPr>
              </a:p>
            </p:txBody>
          </p:sp>
        </p:grpSp>
        <p:sp>
          <p:nvSpPr>
            <p:cNvPr id="36" name="文本框 35"/>
            <p:cNvSpPr txBox="1"/>
            <p:nvPr/>
          </p:nvSpPr>
          <p:spPr>
            <a:xfrm>
              <a:off x="7590460" y="4465182"/>
              <a:ext cx="2606804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050" dirty="0">
                  <a:solidFill>
                    <a:schemeClr val="bg2">
                      <a:lumMod val="50000"/>
                    </a:schemeClr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</a:rPr>
                <a:t>CLICK </a:t>
              </a:r>
              <a:r>
                <a:rPr kumimoji="1" lang="en-GB" altLang="zh-CN" sz="1050" dirty="0">
                  <a:solidFill>
                    <a:schemeClr val="bg2">
                      <a:lumMod val="50000"/>
                    </a:schemeClr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</a:rPr>
                <a:t>ADD TEXT YOUR T</a:t>
              </a:r>
              <a:r>
                <a:rPr kumimoji="1" lang="en-US" altLang="zh-CN" sz="1050" dirty="0">
                  <a:solidFill>
                    <a:schemeClr val="bg2">
                      <a:lumMod val="50000"/>
                    </a:schemeClr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</a:rPr>
                <a:t>ITTLE</a:t>
              </a:r>
              <a:r>
                <a:rPr kumimoji="1" lang="en-GB" altLang="zh-CN" sz="1050" dirty="0">
                  <a:solidFill>
                    <a:schemeClr val="bg2">
                      <a:lumMod val="50000"/>
                    </a:schemeClr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</a:rPr>
                <a:t> HERE</a:t>
              </a:r>
              <a:endParaRPr kumimoji="1" lang="en-GB" altLang="zh-CN" sz="1050" dirty="0">
                <a:solidFill>
                  <a:schemeClr val="bg2">
                    <a:lumMod val="50000"/>
                  </a:scheme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3000">
        <p14:gallery dir="l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: 剪去对角 4"/>
          <p:cNvSpPr/>
          <p:nvPr/>
        </p:nvSpPr>
        <p:spPr>
          <a:xfrm>
            <a:off x="997352" y="821803"/>
            <a:ext cx="10197296" cy="5463251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bg1"/>
          </a:solidFill>
          <a:ln>
            <a:noFill/>
          </a:ln>
          <a:effectLst>
            <a:outerShdw blurRad="304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2581544" y="2916572"/>
            <a:ext cx="710963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 dirty="0">
                <a:gradFill>
                  <a:gsLst>
                    <a:gs pos="53000">
                      <a:srgbClr val="09207D"/>
                    </a:gs>
                    <a:gs pos="100000">
                      <a:srgbClr val="09207D"/>
                    </a:gs>
                  </a:gsLst>
                  <a:lin ang="5400000" scaled="0"/>
                </a:gradFill>
                <a:latin typeface="字魂105号-简雅黑" panose="00000500000000000000" pitchFamily="2" charset="-122"/>
                <a:ea typeface="字魂105号-简雅黑" panose="00000500000000000000" pitchFamily="2" charset="-122"/>
              </a:rPr>
              <a:t>感谢各位老师聆听指导</a:t>
            </a:r>
            <a:endParaRPr lang="zh-CN" altLang="en-US" sz="5400" dirty="0">
              <a:gradFill>
                <a:gsLst>
                  <a:gs pos="53000">
                    <a:srgbClr val="09207D"/>
                  </a:gs>
                  <a:gs pos="100000">
                    <a:srgbClr val="09207D"/>
                  </a:gs>
                </a:gsLst>
                <a:lin ang="5400000" scaled="0"/>
              </a:gradFill>
              <a:latin typeface="字魂105号-简雅黑" panose="00000500000000000000" pitchFamily="2" charset="-122"/>
              <a:ea typeface="字魂105号-简雅黑" panose="00000500000000000000" pitchFamily="2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775200" y="4672361"/>
            <a:ext cx="2338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09207D"/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rPr>
              <a:t>学院名称</a:t>
            </a:r>
            <a:r>
              <a:rPr lang="en-US" altLang="zh-CN" dirty="0">
                <a:solidFill>
                  <a:srgbClr val="09207D"/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rPr>
              <a:t>—</a:t>
            </a:r>
            <a:r>
              <a:rPr lang="zh-CN" altLang="en-US" dirty="0">
                <a:solidFill>
                  <a:srgbClr val="09207D"/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rPr>
              <a:t>专业</a:t>
            </a:r>
            <a:r>
              <a:rPr lang="en-US" altLang="zh-CN" dirty="0">
                <a:solidFill>
                  <a:srgbClr val="09207D"/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rPr>
              <a:t>—</a:t>
            </a:r>
            <a:r>
              <a:rPr lang="zh-CN" altLang="en-US" dirty="0">
                <a:solidFill>
                  <a:srgbClr val="09207D"/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rPr>
              <a:t>姓名</a:t>
            </a:r>
            <a:endParaRPr lang="zh-CN" altLang="en-US" dirty="0">
              <a:solidFill>
                <a:srgbClr val="09207D"/>
              </a:solidFill>
              <a:latin typeface="字魂105号-简雅黑" panose="00000500000000000000" pitchFamily="2" charset="-122"/>
              <a:ea typeface="字魂105号-简雅黑" panose="00000500000000000000" pitchFamily="2" charset="-122"/>
              <a:sym typeface="字魂105号-简雅黑" panose="00000500000000000000" pitchFamily="2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775200" y="4250803"/>
            <a:ext cx="2338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09207D"/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rPr>
              <a:t>指导</a:t>
            </a:r>
            <a:r>
              <a:rPr lang="zh-CN" altLang="en-US">
                <a:solidFill>
                  <a:srgbClr val="09207D"/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rPr>
              <a:t>老师 </a:t>
            </a:r>
            <a:r>
              <a:rPr lang="zh-CN" altLang="en-US" smtClean="0">
                <a:solidFill>
                  <a:srgbClr val="09207D"/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rPr>
              <a:t>：青课老师</a:t>
            </a:r>
            <a:endParaRPr lang="zh-CN" altLang="en-US" dirty="0">
              <a:solidFill>
                <a:srgbClr val="09207D"/>
              </a:solidFill>
              <a:latin typeface="字魂105号-简雅黑" panose="00000500000000000000" pitchFamily="2" charset="-122"/>
              <a:ea typeface="字魂105号-简雅黑" panose="00000500000000000000" pitchFamily="2" charset="-122"/>
              <a:sym typeface="字魂105号-简雅黑" panose="00000500000000000000" pitchFamily="2" charset="-122"/>
            </a:endParaRPr>
          </a:p>
        </p:txBody>
      </p:sp>
      <p:sp>
        <p:nvSpPr>
          <p:cNvPr id="13" name="Freeform: Shape 15"/>
          <p:cNvSpPr/>
          <p:nvPr/>
        </p:nvSpPr>
        <p:spPr>
          <a:xfrm flipH="1">
            <a:off x="998521" y="821803"/>
            <a:ext cx="1704338" cy="1446575"/>
          </a:xfrm>
          <a:custGeom>
            <a:avLst/>
            <a:gdLst>
              <a:gd name="connsiteX0" fmla="*/ 0 w 6039853"/>
              <a:gd name="connsiteY0" fmla="*/ 0 h 6327927"/>
              <a:gd name="connsiteX1" fmla="*/ 2502569 w 6039853"/>
              <a:gd name="connsiteY1" fmla="*/ 1925053 h 6327927"/>
              <a:gd name="connsiteX2" fmla="*/ 2671011 w 6039853"/>
              <a:gd name="connsiteY2" fmla="*/ 4932948 h 6327927"/>
              <a:gd name="connsiteX3" fmla="*/ 6039853 w 6039853"/>
              <a:gd name="connsiteY3" fmla="*/ 6304548 h 6327927"/>
              <a:gd name="connsiteX4" fmla="*/ 5967664 w 6039853"/>
              <a:gd name="connsiteY4" fmla="*/ 0 h 6327927"/>
              <a:gd name="connsiteX5" fmla="*/ 0 w 6039853"/>
              <a:gd name="connsiteY5" fmla="*/ 0 h 6327927"/>
              <a:gd name="connsiteX0-1" fmla="*/ 0 w 6039853"/>
              <a:gd name="connsiteY0-2" fmla="*/ 0 h 6327927"/>
              <a:gd name="connsiteX1-3" fmla="*/ 2502569 w 6039853"/>
              <a:gd name="connsiteY1-4" fmla="*/ 1925053 h 6327927"/>
              <a:gd name="connsiteX2-5" fmla="*/ 2671011 w 6039853"/>
              <a:gd name="connsiteY2-6" fmla="*/ 4932948 h 6327927"/>
              <a:gd name="connsiteX3-7" fmla="*/ 6039853 w 6039853"/>
              <a:gd name="connsiteY3-8" fmla="*/ 6304548 h 6327927"/>
              <a:gd name="connsiteX4-9" fmla="*/ 5967664 w 6039853"/>
              <a:gd name="connsiteY4-10" fmla="*/ 0 h 6327927"/>
              <a:gd name="connsiteX5-11" fmla="*/ 0 w 6039853"/>
              <a:gd name="connsiteY5-12" fmla="*/ 0 h 6327927"/>
              <a:gd name="connsiteX0-13" fmla="*/ 0 w 6039853"/>
              <a:gd name="connsiteY0-14" fmla="*/ 0 h 6327927"/>
              <a:gd name="connsiteX1-15" fmla="*/ 2502569 w 6039853"/>
              <a:gd name="connsiteY1-16" fmla="*/ 1925053 h 6327927"/>
              <a:gd name="connsiteX2-17" fmla="*/ 2839453 w 6039853"/>
              <a:gd name="connsiteY2-18" fmla="*/ 4932948 h 6327927"/>
              <a:gd name="connsiteX3-19" fmla="*/ 6039853 w 6039853"/>
              <a:gd name="connsiteY3-20" fmla="*/ 6304548 h 6327927"/>
              <a:gd name="connsiteX4-21" fmla="*/ 5967664 w 6039853"/>
              <a:gd name="connsiteY4-22" fmla="*/ 0 h 6327927"/>
              <a:gd name="connsiteX5-23" fmla="*/ 0 w 6039853"/>
              <a:gd name="connsiteY5-24" fmla="*/ 0 h 6327927"/>
              <a:gd name="connsiteX0-25" fmla="*/ 0 w 6039853"/>
              <a:gd name="connsiteY0-26" fmla="*/ 0 h 6327927"/>
              <a:gd name="connsiteX1-27" fmla="*/ 2502569 w 6039853"/>
              <a:gd name="connsiteY1-28" fmla="*/ 1925053 h 6327927"/>
              <a:gd name="connsiteX2-29" fmla="*/ 2839453 w 6039853"/>
              <a:gd name="connsiteY2-30" fmla="*/ 4932948 h 6327927"/>
              <a:gd name="connsiteX3-31" fmla="*/ 6039853 w 6039853"/>
              <a:gd name="connsiteY3-32" fmla="*/ 6304548 h 6327927"/>
              <a:gd name="connsiteX4-33" fmla="*/ 5967664 w 6039853"/>
              <a:gd name="connsiteY4-34" fmla="*/ 0 h 6327927"/>
              <a:gd name="connsiteX5-35" fmla="*/ 0 w 6039853"/>
              <a:gd name="connsiteY5-36" fmla="*/ 0 h 6327927"/>
              <a:gd name="connsiteX0-37" fmla="*/ 0 w 6039853"/>
              <a:gd name="connsiteY0-38" fmla="*/ 0 h 6354071"/>
              <a:gd name="connsiteX1-39" fmla="*/ 2502569 w 6039853"/>
              <a:gd name="connsiteY1-40" fmla="*/ 1925053 h 6354071"/>
              <a:gd name="connsiteX2-41" fmla="*/ 2839453 w 6039853"/>
              <a:gd name="connsiteY2-42" fmla="*/ 4932948 h 6354071"/>
              <a:gd name="connsiteX3-43" fmla="*/ 6039853 w 6039853"/>
              <a:gd name="connsiteY3-44" fmla="*/ 6304548 h 6354071"/>
              <a:gd name="connsiteX4-45" fmla="*/ 5967664 w 6039853"/>
              <a:gd name="connsiteY4-46" fmla="*/ 0 h 6354071"/>
              <a:gd name="connsiteX5-47" fmla="*/ 0 w 6039853"/>
              <a:gd name="connsiteY5-48" fmla="*/ 0 h 6354071"/>
              <a:gd name="connsiteX0-49" fmla="*/ 0 w 6039853"/>
              <a:gd name="connsiteY0-50" fmla="*/ 0 h 6354071"/>
              <a:gd name="connsiteX1-51" fmla="*/ 2502569 w 6039853"/>
              <a:gd name="connsiteY1-52" fmla="*/ 1925053 h 6354071"/>
              <a:gd name="connsiteX2-53" fmla="*/ 2839453 w 6039853"/>
              <a:gd name="connsiteY2-54" fmla="*/ 4932948 h 6354071"/>
              <a:gd name="connsiteX3-55" fmla="*/ 6039853 w 6039853"/>
              <a:gd name="connsiteY3-56" fmla="*/ 6304548 h 6354071"/>
              <a:gd name="connsiteX4-57" fmla="*/ 6005764 w 6039853"/>
              <a:gd name="connsiteY4-58" fmla="*/ 0 h 6354071"/>
              <a:gd name="connsiteX5-59" fmla="*/ 0 w 6039853"/>
              <a:gd name="connsiteY5-60" fmla="*/ 0 h 6354071"/>
              <a:gd name="connsiteX0-61" fmla="*/ 0 w 6005764"/>
              <a:gd name="connsiteY0-62" fmla="*/ 0 h 6290613"/>
              <a:gd name="connsiteX1-63" fmla="*/ 2502569 w 6005764"/>
              <a:gd name="connsiteY1-64" fmla="*/ 1925053 h 6290613"/>
              <a:gd name="connsiteX2-65" fmla="*/ 2839453 w 6005764"/>
              <a:gd name="connsiteY2-66" fmla="*/ 4932948 h 6290613"/>
              <a:gd name="connsiteX3-67" fmla="*/ 6001753 w 6005764"/>
              <a:gd name="connsiteY3-68" fmla="*/ 6266448 h 6290613"/>
              <a:gd name="connsiteX4-69" fmla="*/ 6005764 w 6005764"/>
              <a:gd name="connsiteY4-70" fmla="*/ 0 h 6290613"/>
              <a:gd name="connsiteX5-71" fmla="*/ 0 w 6005764"/>
              <a:gd name="connsiteY5-72" fmla="*/ 0 h 6290613"/>
              <a:gd name="connsiteX0-73" fmla="*/ 0 w 6005764"/>
              <a:gd name="connsiteY0-74" fmla="*/ 0 h 6300010"/>
              <a:gd name="connsiteX1-75" fmla="*/ 2502569 w 6005764"/>
              <a:gd name="connsiteY1-76" fmla="*/ 1925053 h 6300010"/>
              <a:gd name="connsiteX2-77" fmla="*/ 2839453 w 6005764"/>
              <a:gd name="connsiteY2-78" fmla="*/ 4932948 h 6300010"/>
              <a:gd name="connsiteX3-79" fmla="*/ 6001753 w 6005764"/>
              <a:gd name="connsiteY3-80" fmla="*/ 6266448 h 6300010"/>
              <a:gd name="connsiteX4-81" fmla="*/ 6005764 w 6005764"/>
              <a:gd name="connsiteY4-82" fmla="*/ 0 h 6300010"/>
              <a:gd name="connsiteX5-83" fmla="*/ 0 w 6005764"/>
              <a:gd name="connsiteY5-84" fmla="*/ 0 h 6300010"/>
              <a:gd name="connsiteX0-85" fmla="*/ 0 w 6005764"/>
              <a:gd name="connsiteY0-86" fmla="*/ 0 h 6301252"/>
              <a:gd name="connsiteX1-87" fmla="*/ 2502569 w 6005764"/>
              <a:gd name="connsiteY1-88" fmla="*/ 1925053 h 6301252"/>
              <a:gd name="connsiteX2-89" fmla="*/ 2839453 w 6005764"/>
              <a:gd name="connsiteY2-90" fmla="*/ 4932948 h 6301252"/>
              <a:gd name="connsiteX3-91" fmla="*/ 6001753 w 6005764"/>
              <a:gd name="connsiteY3-92" fmla="*/ 6266448 h 6301252"/>
              <a:gd name="connsiteX4-93" fmla="*/ 6005764 w 6005764"/>
              <a:gd name="connsiteY4-94" fmla="*/ 0 h 6301252"/>
              <a:gd name="connsiteX5-95" fmla="*/ 0 w 6005764"/>
              <a:gd name="connsiteY5-96" fmla="*/ 0 h 6301252"/>
              <a:gd name="connsiteX0-97" fmla="*/ 0 w 6005764"/>
              <a:gd name="connsiteY0-98" fmla="*/ 0 h 6328404"/>
              <a:gd name="connsiteX1-99" fmla="*/ 2502569 w 6005764"/>
              <a:gd name="connsiteY1-100" fmla="*/ 1925053 h 6328404"/>
              <a:gd name="connsiteX2-101" fmla="*/ 2839453 w 6005764"/>
              <a:gd name="connsiteY2-102" fmla="*/ 4932948 h 6328404"/>
              <a:gd name="connsiteX3-103" fmla="*/ 6001753 w 6005764"/>
              <a:gd name="connsiteY3-104" fmla="*/ 6266448 h 6328404"/>
              <a:gd name="connsiteX4-105" fmla="*/ 6005764 w 6005764"/>
              <a:gd name="connsiteY4-106" fmla="*/ 0 h 6328404"/>
              <a:gd name="connsiteX5-107" fmla="*/ 0 w 6005764"/>
              <a:gd name="connsiteY5-108" fmla="*/ 0 h 6328404"/>
              <a:gd name="connsiteX0-109" fmla="*/ 0 w 6005764"/>
              <a:gd name="connsiteY0-110" fmla="*/ 0 h 6321734"/>
              <a:gd name="connsiteX1-111" fmla="*/ 2502569 w 6005764"/>
              <a:gd name="connsiteY1-112" fmla="*/ 1925053 h 6321734"/>
              <a:gd name="connsiteX2-113" fmla="*/ 3273143 w 6005764"/>
              <a:gd name="connsiteY2-114" fmla="*/ 4856415 h 6321734"/>
              <a:gd name="connsiteX3-115" fmla="*/ 6001753 w 6005764"/>
              <a:gd name="connsiteY3-116" fmla="*/ 6266448 h 6321734"/>
              <a:gd name="connsiteX4-117" fmla="*/ 6005764 w 6005764"/>
              <a:gd name="connsiteY4-118" fmla="*/ 0 h 6321734"/>
              <a:gd name="connsiteX5-119" fmla="*/ 0 w 6005764"/>
              <a:gd name="connsiteY5-120" fmla="*/ 0 h 6321734"/>
              <a:gd name="connsiteX0-121" fmla="*/ 0 w 6005764"/>
              <a:gd name="connsiteY0-122" fmla="*/ 0 h 6312022"/>
              <a:gd name="connsiteX1-123" fmla="*/ 2502569 w 6005764"/>
              <a:gd name="connsiteY1-124" fmla="*/ 1925053 h 6312022"/>
              <a:gd name="connsiteX2-125" fmla="*/ 3273143 w 6005764"/>
              <a:gd name="connsiteY2-126" fmla="*/ 4856415 h 6312022"/>
              <a:gd name="connsiteX3-127" fmla="*/ 6001753 w 6005764"/>
              <a:gd name="connsiteY3-128" fmla="*/ 6266448 h 6312022"/>
              <a:gd name="connsiteX4-129" fmla="*/ 6005764 w 6005764"/>
              <a:gd name="connsiteY4-130" fmla="*/ 0 h 6312022"/>
              <a:gd name="connsiteX5-131" fmla="*/ 0 w 6005764"/>
              <a:gd name="connsiteY5-132" fmla="*/ 0 h 6312022"/>
              <a:gd name="connsiteX0-133" fmla="*/ 0 w 6005764"/>
              <a:gd name="connsiteY0-134" fmla="*/ 0 h 6312023"/>
              <a:gd name="connsiteX1-135" fmla="*/ 2502569 w 6005764"/>
              <a:gd name="connsiteY1-136" fmla="*/ 1925053 h 6312023"/>
              <a:gd name="connsiteX2-137" fmla="*/ 3145587 w 6005764"/>
              <a:gd name="connsiteY2-138" fmla="*/ 4856415 h 6312023"/>
              <a:gd name="connsiteX3-139" fmla="*/ 6001753 w 6005764"/>
              <a:gd name="connsiteY3-140" fmla="*/ 6266448 h 6312023"/>
              <a:gd name="connsiteX4-141" fmla="*/ 6005764 w 6005764"/>
              <a:gd name="connsiteY4-142" fmla="*/ 0 h 6312023"/>
              <a:gd name="connsiteX5-143" fmla="*/ 0 w 6005764"/>
              <a:gd name="connsiteY5-144" fmla="*/ 0 h 6312023"/>
              <a:gd name="connsiteX0-145" fmla="*/ 0 w 6005764"/>
              <a:gd name="connsiteY0-146" fmla="*/ 0 h 6318150"/>
              <a:gd name="connsiteX1-147" fmla="*/ 2502569 w 6005764"/>
              <a:gd name="connsiteY1-148" fmla="*/ 1925053 h 6318150"/>
              <a:gd name="connsiteX2-149" fmla="*/ 3145587 w 6005764"/>
              <a:gd name="connsiteY2-150" fmla="*/ 4856415 h 6318150"/>
              <a:gd name="connsiteX3-151" fmla="*/ 6001753 w 6005764"/>
              <a:gd name="connsiteY3-152" fmla="*/ 6266448 h 6318150"/>
              <a:gd name="connsiteX4-153" fmla="*/ 6005764 w 6005764"/>
              <a:gd name="connsiteY4-154" fmla="*/ 0 h 6318150"/>
              <a:gd name="connsiteX5-155" fmla="*/ 0 w 6005764"/>
              <a:gd name="connsiteY5-156" fmla="*/ 0 h 631815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6005764" h="6318150">
                <a:moveTo>
                  <a:pt x="0" y="0"/>
                </a:moveTo>
                <a:cubicBezTo>
                  <a:pt x="66174" y="1417720"/>
                  <a:pt x="1978305" y="1115651"/>
                  <a:pt x="2502569" y="1925053"/>
                </a:cubicBezTo>
                <a:cubicBezTo>
                  <a:pt x="3026834" y="2734456"/>
                  <a:pt x="2714790" y="3661059"/>
                  <a:pt x="3145587" y="4856415"/>
                </a:cubicBezTo>
                <a:cubicBezTo>
                  <a:pt x="3576384" y="6051771"/>
                  <a:pt x="4643187" y="6477001"/>
                  <a:pt x="6001753" y="6266448"/>
                </a:cubicBezTo>
                <a:lnTo>
                  <a:pt x="6005764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rgbClr val="09207D">
                  <a:alpha val="17000"/>
                </a:srgbClr>
              </a:gs>
            </a:gsLst>
            <a:lin ang="9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" name="Freeform: Shape 16"/>
          <p:cNvSpPr/>
          <p:nvPr/>
        </p:nvSpPr>
        <p:spPr>
          <a:xfrm flipH="1">
            <a:off x="997352" y="821894"/>
            <a:ext cx="607053" cy="1934844"/>
          </a:xfrm>
          <a:custGeom>
            <a:avLst/>
            <a:gdLst>
              <a:gd name="connsiteX0" fmla="*/ 2561234 w 2585297"/>
              <a:gd name="connsiteY0" fmla="*/ 0 h 6906127"/>
              <a:gd name="connsiteX1" fmla="*/ 780560 w 2585297"/>
              <a:gd name="connsiteY1" fmla="*/ 1852863 h 6906127"/>
              <a:gd name="connsiteX2" fmla="*/ 82728 w 2585297"/>
              <a:gd name="connsiteY2" fmla="*/ 4932948 h 6906127"/>
              <a:gd name="connsiteX3" fmla="*/ 2585297 w 2585297"/>
              <a:gd name="connsiteY3" fmla="*/ 6906127 h 6906127"/>
              <a:gd name="connsiteX4" fmla="*/ 2561234 w 2585297"/>
              <a:gd name="connsiteY4" fmla="*/ 0 h 6906127"/>
              <a:gd name="connsiteX0-1" fmla="*/ 2561234 w 2585297"/>
              <a:gd name="connsiteY0-2" fmla="*/ 10370 h 6916497"/>
              <a:gd name="connsiteX1-3" fmla="*/ 780560 w 2585297"/>
              <a:gd name="connsiteY1-4" fmla="*/ 1863233 h 6916497"/>
              <a:gd name="connsiteX2-5" fmla="*/ 82728 w 2585297"/>
              <a:gd name="connsiteY2-6" fmla="*/ 4943318 h 6916497"/>
              <a:gd name="connsiteX3-7" fmla="*/ 2585297 w 2585297"/>
              <a:gd name="connsiteY3-8" fmla="*/ 6916497 h 6916497"/>
              <a:gd name="connsiteX4-9" fmla="*/ 2561234 w 2585297"/>
              <a:gd name="connsiteY4-10" fmla="*/ 10370 h 6916497"/>
              <a:gd name="connsiteX0-11" fmla="*/ 2547392 w 2571455"/>
              <a:gd name="connsiteY0-12" fmla="*/ 8277 h 6914404"/>
              <a:gd name="connsiteX1-13" fmla="*/ 938168 w 2571455"/>
              <a:gd name="connsiteY1-14" fmla="*/ 2184990 h 6914404"/>
              <a:gd name="connsiteX2-15" fmla="*/ 68886 w 2571455"/>
              <a:gd name="connsiteY2-16" fmla="*/ 4941225 h 6914404"/>
              <a:gd name="connsiteX3-17" fmla="*/ 2571455 w 2571455"/>
              <a:gd name="connsiteY3-18" fmla="*/ 6914404 h 6914404"/>
              <a:gd name="connsiteX4-19" fmla="*/ 2547392 w 2571455"/>
              <a:gd name="connsiteY4-20" fmla="*/ 8277 h 6914404"/>
              <a:gd name="connsiteX0-21" fmla="*/ 2594895 w 2618958"/>
              <a:gd name="connsiteY0-22" fmla="*/ 8277 h 6914404"/>
              <a:gd name="connsiteX1-23" fmla="*/ 985671 w 2618958"/>
              <a:gd name="connsiteY1-24" fmla="*/ 2184990 h 6914404"/>
              <a:gd name="connsiteX2-25" fmla="*/ 116389 w 2618958"/>
              <a:gd name="connsiteY2-26" fmla="*/ 4941225 h 6914404"/>
              <a:gd name="connsiteX3-27" fmla="*/ 2618958 w 2618958"/>
              <a:gd name="connsiteY3-28" fmla="*/ 6914404 h 6914404"/>
              <a:gd name="connsiteX4-29" fmla="*/ 2594895 w 2618958"/>
              <a:gd name="connsiteY4-30" fmla="*/ 8277 h 6914404"/>
              <a:gd name="connsiteX0-31" fmla="*/ 2594895 w 2618958"/>
              <a:gd name="connsiteY0-32" fmla="*/ 8277 h 6914404"/>
              <a:gd name="connsiteX1-33" fmla="*/ 985671 w 2618958"/>
              <a:gd name="connsiteY1-34" fmla="*/ 2184990 h 6914404"/>
              <a:gd name="connsiteX2-35" fmla="*/ 116389 w 2618958"/>
              <a:gd name="connsiteY2-36" fmla="*/ 4941225 h 6914404"/>
              <a:gd name="connsiteX3-37" fmla="*/ 2618958 w 2618958"/>
              <a:gd name="connsiteY3-38" fmla="*/ 6914404 h 6914404"/>
              <a:gd name="connsiteX4-39" fmla="*/ 2594895 w 2618958"/>
              <a:gd name="connsiteY4-40" fmla="*/ 8277 h 6914404"/>
              <a:gd name="connsiteX0-41" fmla="*/ 2594895 w 2618958"/>
              <a:gd name="connsiteY0-42" fmla="*/ 8277 h 6914404"/>
              <a:gd name="connsiteX1-43" fmla="*/ 985671 w 2618958"/>
              <a:gd name="connsiteY1-44" fmla="*/ 2184990 h 6914404"/>
              <a:gd name="connsiteX2-45" fmla="*/ 116389 w 2618958"/>
              <a:gd name="connsiteY2-46" fmla="*/ 4941225 h 6914404"/>
              <a:gd name="connsiteX3-47" fmla="*/ 2618958 w 2618958"/>
              <a:gd name="connsiteY3-48" fmla="*/ 6914404 h 6914404"/>
              <a:gd name="connsiteX4-49" fmla="*/ 2594895 w 2618958"/>
              <a:gd name="connsiteY4-50" fmla="*/ 8277 h 6914404"/>
              <a:gd name="connsiteX0-51" fmla="*/ 2594895 w 2618958"/>
              <a:gd name="connsiteY0-52" fmla="*/ 8277 h 6914404"/>
              <a:gd name="connsiteX1-53" fmla="*/ 985671 w 2618958"/>
              <a:gd name="connsiteY1-54" fmla="*/ 2184990 h 6914404"/>
              <a:gd name="connsiteX2-55" fmla="*/ 116389 w 2618958"/>
              <a:gd name="connsiteY2-56" fmla="*/ 4941225 h 6914404"/>
              <a:gd name="connsiteX3-57" fmla="*/ 2618958 w 2618958"/>
              <a:gd name="connsiteY3-58" fmla="*/ 6914404 h 6914404"/>
              <a:gd name="connsiteX4-59" fmla="*/ 2594895 w 2618958"/>
              <a:gd name="connsiteY4-60" fmla="*/ 8277 h 6914404"/>
              <a:gd name="connsiteX0-61" fmla="*/ 2517149 w 2541212"/>
              <a:gd name="connsiteY0-62" fmla="*/ 8277 h 6914404"/>
              <a:gd name="connsiteX1-63" fmla="*/ 907925 w 2541212"/>
              <a:gd name="connsiteY1-64" fmla="*/ 2184990 h 6914404"/>
              <a:gd name="connsiteX2-65" fmla="*/ 38643 w 2541212"/>
              <a:gd name="connsiteY2-66" fmla="*/ 4941225 h 6914404"/>
              <a:gd name="connsiteX3-67" fmla="*/ 2541212 w 2541212"/>
              <a:gd name="connsiteY3-68" fmla="*/ 6914404 h 6914404"/>
              <a:gd name="connsiteX4-69" fmla="*/ 2517149 w 2541212"/>
              <a:gd name="connsiteY4-70" fmla="*/ 8277 h 691440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541212" h="6914404">
                <a:moveTo>
                  <a:pt x="2517149" y="8277"/>
                </a:moveTo>
                <a:cubicBezTo>
                  <a:pt x="614154" y="-124071"/>
                  <a:pt x="1321009" y="1362832"/>
                  <a:pt x="907925" y="2184990"/>
                </a:cubicBezTo>
                <a:cubicBezTo>
                  <a:pt x="494841" y="3007148"/>
                  <a:pt x="-166896" y="3508464"/>
                  <a:pt x="38643" y="4941225"/>
                </a:cubicBezTo>
                <a:cubicBezTo>
                  <a:pt x="358482" y="6183486"/>
                  <a:pt x="1573672" y="6806120"/>
                  <a:pt x="2541212" y="6914404"/>
                </a:cubicBezTo>
                <a:lnTo>
                  <a:pt x="2517149" y="8277"/>
                </a:lnTo>
                <a:close/>
              </a:path>
            </a:pathLst>
          </a:custGeom>
          <a:gradFill>
            <a:gsLst>
              <a:gs pos="2000">
                <a:schemeClr val="accent1">
                  <a:alpha val="79000"/>
                </a:schemeClr>
              </a:gs>
              <a:gs pos="100000">
                <a:srgbClr val="09207D">
                  <a:alpha val="18000"/>
                </a:srgbClr>
              </a:gs>
            </a:gsLst>
            <a:path path="circle">
              <a:fillToRect l="50000" t="-80000" r="50000" b="18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" name="Freeform: Shape 15"/>
          <p:cNvSpPr/>
          <p:nvPr/>
        </p:nvSpPr>
        <p:spPr>
          <a:xfrm flipV="1">
            <a:off x="9490310" y="4838479"/>
            <a:ext cx="1704338" cy="1446575"/>
          </a:xfrm>
          <a:custGeom>
            <a:avLst/>
            <a:gdLst>
              <a:gd name="connsiteX0" fmla="*/ 0 w 6039853"/>
              <a:gd name="connsiteY0" fmla="*/ 0 h 6327927"/>
              <a:gd name="connsiteX1" fmla="*/ 2502569 w 6039853"/>
              <a:gd name="connsiteY1" fmla="*/ 1925053 h 6327927"/>
              <a:gd name="connsiteX2" fmla="*/ 2671011 w 6039853"/>
              <a:gd name="connsiteY2" fmla="*/ 4932948 h 6327927"/>
              <a:gd name="connsiteX3" fmla="*/ 6039853 w 6039853"/>
              <a:gd name="connsiteY3" fmla="*/ 6304548 h 6327927"/>
              <a:gd name="connsiteX4" fmla="*/ 5967664 w 6039853"/>
              <a:gd name="connsiteY4" fmla="*/ 0 h 6327927"/>
              <a:gd name="connsiteX5" fmla="*/ 0 w 6039853"/>
              <a:gd name="connsiteY5" fmla="*/ 0 h 6327927"/>
              <a:gd name="connsiteX0-1" fmla="*/ 0 w 6039853"/>
              <a:gd name="connsiteY0-2" fmla="*/ 0 h 6327927"/>
              <a:gd name="connsiteX1-3" fmla="*/ 2502569 w 6039853"/>
              <a:gd name="connsiteY1-4" fmla="*/ 1925053 h 6327927"/>
              <a:gd name="connsiteX2-5" fmla="*/ 2671011 w 6039853"/>
              <a:gd name="connsiteY2-6" fmla="*/ 4932948 h 6327927"/>
              <a:gd name="connsiteX3-7" fmla="*/ 6039853 w 6039853"/>
              <a:gd name="connsiteY3-8" fmla="*/ 6304548 h 6327927"/>
              <a:gd name="connsiteX4-9" fmla="*/ 5967664 w 6039853"/>
              <a:gd name="connsiteY4-10" fmla="*/ 0 h 6327927"/>
              <a:gd name="connsiteX5-11" fmla="*/ 0 w 6039853"/>
              <a:gd name="connsiteY5-12" fmla="*/ 0 h 6327927"/>
              <a:gd name="connsiteX0-13" fmla="*/ 0 w 6039853"/>
              <a:gd name="connsiteY0-14" fmla="*/ 0 h 6327927"/>
              <a:gd name="connsiteX1-15" fmla="*/ 2502569 w 6039853"/>
              <a:gd name="connsiteY1-16" fmla="*/ 1925053 h 6327927"/>
              <a:gd name="connsiteX2-17" fmla="*/ 2839453 w 6039853"/>
              <a:gd name="connsiteY2-18" fmla="*/ 4932948 h 6327927"/>
              <a:gd name="connsiteX3-19" fmla="*/ 6039853 w 6039853"/>
              <a:gd name="connsiteY3-20" fmla="*/ 6304548 h 6327927"/>
              <a:gd name="connsiteX4-21" fmla="*/ 5967664 w 6039853"/>
              <a:gd name="connsiteY4-22" fmla="*/ 0 h 6327927"/>
              <a:gd name="connsiteX5-23" fmla="*/ 0 w 6039853"/>
              <a:gd name="connsiteY5-24" fmla="*/ 0 h 6327927"/>
              <a:gd name="connsiteX0-25" fmla="*/ 0 w 6039853"/>
              <a:gd name="connsiteY0-26" fmla="*/ 0 h 6327927"/>
              <a:gd name="connsiteX1-27" fmla="*/ 2502569 w 6039853"/>
              <a:gd name="connsiteY1-28" fmla="*/ 1925053 h 6327927"/>
              <a:gd name="connsiteX2-29" fmla="*/ 2839453 w 6039853"/>
              <a:gd name="connsiteY2-30" fmla="*/ 4932948 h 6327927"/>
              <a:gd name="connsiteX3-31" fmla="*/ 6039853 w 6039853"/>
              <a:gd name="connsiteY3-32" fmla="*/ 6304548 h 6327927"/>
              <a:gd name="connsiteX4-33" fmla="*/ 5967664 w 6039853"/>
              <a:gd name="connsiteY4-34" fmla="*/ 0 h 6327927"/>
              <a:gd name="connsiteX5-35" fmla="*/ 0 w 6039853"/>
              <a:gd name="connsiteY5-36" fmla="*/ 0 h 6327927"/>
              <a:gd name="connsiteX0-37" fmla="*/ 0 w 6039853"/>
              <a:gd name="connsiteY0-38" fmla="*/ 0 h 6354071"/>
              <a:gd name="connsiteX1-39" fmla="*/ 2502569 w 6039853"/>
              <a:gd name="connsiteY1-40" fmla="*/ 1925053 h 6354071"/>
              <a:gd name="connsiteX2-41" fmla="*/ 2839453 w 6039853"/>
              <a:gd name="connsiteY2-42" fmla="*/ 4932948 h 6354071"/>
              <a:gd name="connsiteX3-43" fmla="*/ 6039853 w 6039853"/>
              <a:gd name="connsiteY3-44" fmla="*/ 6304548 h 6354071"/>
              <a:gd name="connsiteX4-45" fmla="*/ 5967664 w 6039853"/>
              <a:gd name="connsiteY4-46" fmla="*/ 0 h 6354071"/>
              <a:gd name="connsiteX5-47" fmla="*/ 0 w 6039853"/>
              <a:gd name="connsiteY5-48" fmla="*/ 0 h 6354071"/>
              <a:gd name="connsiteX0-49" fmla="*/ 0 w 6039853"/>
              <a:gd name="connsiteY0-50" fmla="*/ 0 h 6354071"/>
              <a:gd name="connsiteX1-51" fmla="*/ 2502569 w 6039853"/>
              <a:gd name="connsiteY1-52" fmla="*/ 1925053 h 6354071"/>
              <a:gd name="connsiteX2-53" fmla="*/ 2839453 w 6039853"/>
              <a:gd name="connsiteY2-54" fmla="*/ 4932948 h 6354071"/>
              <a:gd name="connsiteX3-55" fmla="*/ 6039853 w 6039853"/>
              <a:gd name="connsiteY3-56" fmla="*/ 6304548 h 6354071"/>
              <a:gd name="connsiteX4-57" fmla="*/ 6005764 w 6039853"/>
              <a:gd name="connsiteY4-58" fmla="*/ 0 h 6354071"/>
              <a:gd name="connsiteX5-59" fmla="*/ 0 w 6039853"/>
              <a:gd name="connsiteY5-60" fmla="*/ 0 h 6354071"/>
              <a:gd name="connsiteX0-61" fmla="*/ 0 w 6005764"/>
              <a:gd name="connsiteY0-62" fmla="*/ 0 h 6290613"/>
              <a:gd name="connsiteX1-63" fmla="*/ 2502569 w 6005764"/>
              <a:gd name="connsiteY1-64" fmla="*/ 1925053 h 6290613"/>
              <a:gd name="connsiteX2-65" fmla="*/ 2839453 w 6005764"/>
              <a:gd name="connsiteY2-66" fmla="*/ 4932948 h 6290613"/>
              <a:gd name="connsiteX3-67" fmla="*/ 6001753 w 6005764"/>
              <a:gd name="connsiteY3-68" fmla="*/ 6266448 h 6290613"/>
              <a:gd name="connsiteX4-69" fmla="*/ 6005764 w 6005764"/>
              <a:gd name="connsiteY4-70" fmla="*/ 0 h 6290613"/>
              <a:gd name="connsiteX5-71" fmla="*/ 0 w 6005764"/>
              <a:gd name="connsiteY5-72" fmla="*/ 0 h 6290613"/>
              <a:gd name="connsiteX0-73" fmla="*/ 0 w 6005764"/>
              <a:gd name="connsiteY0-74" fmla="*/ 0 h 6300010"/>
              <a:gd name="connsiteX1-75" fmla="*/ 2502569 w 6005764"/>
              <a:gd name="connsiteY1-76" fmla="*/ 1925053 h 6300010"/>
              <a:gd name="connsiteX2-77" fmla="*/ 2839453 w 6005764"/>
              <a:gd name="connsiteY2-78" fmla="*/ 4932948 h 6300010"/>
              <a:gd name="connsiteX3-79" fmla="*/ 6001753 w 6005764"/>
              <a:gd name="connsiteY3-80" fmla="*/ 6266448 h 6300010"/>
              <a:gd name="connsiteX4-81" fmla="*/ 6005764 w 6005764"/>
              <a:gd name="connsiteY4-82" fmla="*/ 0 h 6300010"/>
              <a:gd name="connsiteX5-83" fmla="*/ 0 w 6005764"/>
              <a:gd name="connsiteY5-84" fmla="*/ 0 h 6300010"/>
              <a:gd name="connsiteX0-85" fmla="*/ 0 w 6005764"/>
              <a:gd name="connsiteY0-86" fmla="*/ 0 h 6301252"/>
              <a:gd name="connsiteX1-87" fmla="*/ 2502569 w 6005764"/>
              <a:gd name="connsiteY1-88" fmla="*/ 1925053 h 6301252"/>
              <a:gd name="connsiteX2-89" fmla="*/ 2839453 w 6005764"/>
              <a:gd name="connsiteY2-90" fmla="*/ 4932948 h 6301252"/>
              <a:gd name="connsiteX3-91" fmla="*/ 6001753 w 6005764"/>
              <a:gd name="connsiteY3-92" fmla="*/ 6266448 h 6301252"/>
              <a:gd name="connsiteX4-93" fmla="*/ 6005764 w 6005764"/>
              <a:gd name="connsiteY4-94" fmla="*/ 0 h 6301252"/>
              <a:gd name="connsiteX5-95" fmla="*/ 0 w 6005764"/>
              <a:gd name="connsiteY5-96" fmla="*/ 0 h 6301252"/>
              <a:gd name="connsiteX0-97" fmla="*/ 0 w 6005764"/>
              <a:gd name="connsiteY0-98" fmla="*/ 0 h 6328404"/>
              <a:gd name="connsiteX1-99" fmla="*/ 2502569 w 6005764"/>
              <a:gd name="connsiteY1-100" fmla="*/ 1925053 h 6328404"/>
              <a:gd name="connsiteX2-101" fmla="*/ 2839453 w 6005764"/>
              <a:gd name="connsiteY2-102" fmla="*/ 4932948 h 6328404"/>
              <a:gd name="connsiteX3-103" fmla="*/ 6001753 w 6005764"/>
              <a:gd name="connsiteY3-104" fmla="*/ 6266448 h 6328404"/>
              <a:gd name="connsiteX4-105" fmla="*/ 6005764 w 6005764"/>
              <a:gd name="connsiteY4-106" fmla="*/ 0 h 6328404"/>
              <a:gd name="connsiteX5-107" fmla="*/ 0 w 6005764"/>
              <a:gd name="connsiteY5-108" fmla="*/ 0 h 6328404"/>
              <a:gd name="connsiteX0-109" fmla="*/ 0 w 6005764"/>
              <a:gd name="connsiteY0-110" fmla="*/ 0 h 6321734"/>
              <a:gd name="connsiteX1-111" fmla="*/ 2502569 w 6005764"/>
              <a:gd name="connsiteY1-112" fmla="*/ 1925053 h 6321734"/>
              <a:gd name="connsiteX2-113" fmla="*/ 3273143 w 6005764"/>
              <a:gd name="connsiteY2-114" fmla="*/ 4856415 h 6321734"/>
              <a:gd name="connsiteX3-115" fmla="*/ 6001753 w 6005764"/>
              <a:gd name="connsiteY3-116" fmla="*/ 6266448 h 6321734"/>
              <a:gd name="connsiteX4-117" fmla="*/ 6005764 w 6005764"/>
              <a:gd name="connsiteY4-118" fmla="*/ 0 h 6321734"/>
              <a:gd name="connsiteX5-119" fmla="*/ 0 w 6005764"/>
              <a:gd name="connsiteY5-120" fmla="*/ 0 h 6321734"/>
              <a:gd name="connsiteX0-121" fmla="*/ 0 w 6005764"/>
              <a:gd name="connsiteY0-122" fmla="*/ 0 h 6312022"/>
              <a:gd name="connsiteX1-123" fmla="*/ 2502569 w 6005764"/>
              <a:gd name="connsiteY1-124" fmla="*/ 1925053 h 6312022"/>
              <a:gd name="connsiteX2-125" fmla="*/ 3273143 w 6005764"/>
              <a:gd name="connsiteY2-126" fmla="*/ 4856415 h 6312022"/>
              <a:gd name="connsiteX3-127" fmla="*/ 6001753 w 6005764"/>
              <a:gd name="connsiteY3-128" fmla="*/ 6266448 h 6312022"/>
              <a:gd name="connsiteX4-129" fmla="*/ 6005764 w 6005764"/>
              <a:gd name="connsiteY4-130" fmla="*/ 0 h 6312022"/>
              <a:gd name="connsiteX5-131" fmla="*/ 0 w 6005764"/>
              <a:gd name="connsiteY5-132" fmla="*/ 0 h 6312022"/>
              <a:gd name="connsiteX0-133" fmla="*/ 0 w 6005764"/>
              <a:gd name="connsiteY0-134" fmla="*/ 0 h 6312023"/>
              <a:gd name="connsiteX1-135" fmla="*/ 2502569 w 6005764"/>
              <a:gd name="connsiteY1-136" fmla="*/ 1925053 h 6312023"/>
              <a:gd name="connsiteX2-137" fmla="*/ 3145587 w 6005764"/>
              <a:gd name="connsiteY2-138" fmla="*/ 4856415 h 6312023"/>
              <a:gd name="connsiteX3-139" fmla="*/ 6001753 w 6005764"/>
              <a:gd name="connsiteY3-140" fmla="*/ 6266448 h 6312023"/>
              <a:gd name="connsiteX4-141" fmla="*/ 6005764 w 6005764"/>
              <a:gd name="connsiteY4-142" fmla="*/ 0 h 6312023"/>
              <a:gd name="connsiteX5-143" fmla="*/ 0 w 6005764"/>
              <a:gd name="connsiteY5-144" fmla="*/ 0 h 6312023"/>
              <a:gd name="connsiteX0-145" fmla="*/ 0 w 6005764"/>
              <a:gd name="connsiteY0-146" fmla="*/ 0 h 6318150"/>
              <a:gd name="connsiteX1-147" fmla="*/ 2502569 w 6005764"/>
              <a:gd name="connsiteY1-148" fmla="*/ 1925053 h 6318150"/>
              <a:gd name="connsiteX2-149" fmla="*/ 3145587 w 6005764"/>
              <a:gd name="connsiteY2-150" fmla="*/ 4856415 h 6318150"/>
              <a:gd name="connsiteX3-151" fmla="*/ 6001753 w 6005764"/>
              <a:gd name="connsiteY3-152" fmla="*/ 6266448 h 6318150"/>
              <a:gd name="connsiteX4-153" fmla="*/ 6005764 w 6005764"/>
              <a:gd name="connsiteY4-154" fmla="*/ 0 h 6318150"/>
              <a:gd name="connsiteX5-155" fmla="*/ 0 w 6005764"/>
              <a:gd name="connsiteY5-156" fmla="*/ 0 h 631815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6005764" h="6318150">
                <a:moveTo>
                  <a:pt x="0" y="0"/>
                </a:moveTo>
                <a:cubicBezTo>
                  <a:pt x="66174" y="1417720"/>
                  <a:pt x="1978305" y="1115651"/>
                  <a:pt x="2502569" y="1925053"/>
                </a:cubicBezTo>
                <a:cubicBezTo>
                  <a:pt x="3026834" y="2734456"/>
                  <a:pt x="2714790" y="3661059"/>
                  <a:pt x="3145587" y="4856415"/>
                </a:cubicBezTo>
                <a:cubicBezTo>
                  <a:pt x="3576384" y="6051771"/>
                  <a:pt x="4643187" y="6477001"/>
                  <a:pt x="6001753" y="6266448"/>
                </a:cubicBezTo>
                <a:lnTo>
                  <a:pt x="6005764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rgbClr val="09207D">
                  <a:alpha val="17000"/>
                </a:srgbClr>
              </a:gs>
            </a:gsLst>
            <a:lin ang="9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6" name="Freeform: Shape 16"/>
          <p:cNvSpPr/>
          <p:nvPr/>
        </p:nvSpPr>
        <p:spPr>
          <a:xfrm flipV="1">
            <a:off x="10587595" y="4355147"/>
            <a:ext cx="607053" cy="1934844"/>
          </a:xfrm>
          <a:custGeom>
            <a:avLst/>
            <a:gdLst>
              <a:gd name="connsiteX0" fmla="*/ 2561234 w 2585297"/>
              <a:gd name="connsiteY0" fmla="*/ 0 h 6906127"/>
              <a:gd name="connsiteX1" fmla="*/ 780560 w 2585297"/>
              <a:gd name="connsiteY1" fmla="*/ 1852863 h 6906127"/>
              <a:gd name="connsiteX2" fmla="*/ 82728 w 2585297"/>
              <a:gd name="connsiteY2" fmla="*/ 4932948 h 6906127"/>
              <a:gd name="connsiteX3" fmla="*/ 2585297 w 2585297"/>
              <a:gd name="connsiteY3" fmla="*/ 6906127 h 6906127"/>
              <a:gd name="connsiteX4" fmla="*/ 2561234 w 2585297"/>
              <a:gd name="connsiteY4" fmla="*/ 0 h 6906127"/>
              <a:gd name="connsiteX0-1" fmla="*/ 2561234 w 2585297"/>
              <a:gd name="connsiteY0-2" fmla="*/ 10370 h 6916497"/>
              <a:gd name="connsiteX1-3" fmla="*/ 780560 w 2585297"/>
              <a:gd name="connsiteY1-4" fmla="*/ 1863233 h 6916497"/>
              <a:gd name="connsiteX2-5" fmla="*/ 82728 w 2585297"/>
              <a:gd name="connsiteY2-6" fmla="*/ 4943318 h 6916497"/>
              <a:gd name="connsiteX3-7" fmla="*/ 2585297 w 2585297"/>
              <a:gd name="connsiteY3-8" fmla="*/ 6916497 h 6916497"/>
              <a:gd name="connsiteX4-9" fmla="*/ 2561234 w 2585297"/>
              <a:gd name="connsiteY4-10" fmla="*/ 10370 h 6916497"/>
              <a:gd name="connsiteX0-11" fmla="*/ 2547392 w 2571455"/>
              <a:gd name="connsiteY0-12" fmla="*/ 8277 h 6914404"/>
              <a:gd name="connsiteX1-13" fmla="*/ 938168 w 2571455"/>
              <a:gd name="connsiteY1-14" fmla="*/ 2184990 h 6914404"/>
              <a:gd name="connsiteX2-15" fmla="*/ 68886 w 2571455"/>
              <a:gd name="connsiteY2-16" fmla="*/ 4941225 h 6914404"/>
              <a:gd name="connsiteX3-17" fmla="*/ 2571455 w 2571455"/>
              <a:gd name="connsiteY3-18" fmla="*/ 6914404 h 6914404"/>
              <a:gd name="connsiteX4-19" fmla="*/ 2547392 w 2571455"/>
              <a:gd name="connsiteY4-20" fmla="*/ 8277 h 6914404"/>
              <a:gd name="connsiteX0-21" fmla="*/ 2594895 w 2618958"/>
              <a:gd name="connsiteY0-22" fmla="*/ 8277 h 6914404"/>
              <a:gd name="connsiteX1-23" fmla="*/ 985671 w 2618958"/>
              <a:gd name="connsiteY1-24" fmla="*/ 2184990 h 6914404"/>
              <a:gd name="connsiteX2-25" fmla="*/ 116389 w 2618958"/>
              <a:gd name="connsiteY2-26" fmla="*/ 4941225 h 6914404"/>
              <a:gd name="connsiteX3-27" fmla="*/ 2618958 w 2618958"/>
              <a:gd name="connsiteY3-28" fmla="*/ 6914404 h 6914404"/>
              <a:gd name="connsiteX4-29" fmla="*/ 2594895 w 2618958"/>
              <a:gd name="connsiteY4-30" fmla="*/ 8277 h 6914404"/>
              <a:gd name="connsiteX0-31" fmla="*/ 2594895 w 2618958"/>
              <a:gd name="connsiteY0-32" fmla="*/ 8277 h 6914404"/>
              <a:gd name="connsiteX1-33" fmla="*/ 985671 w 2618958"/>
              <a:gd name="connsiteY1-34" fmla="*/ 2184990 h 6914404"/>
              <a:gd name="connsiteX2-35" fmla="*/ 116389 w 2618958"/>
              <a:gd name="connsiteY2-36" fmla="*/ 4941225 h 6914404"/>
              <a:gd name="connsiteX3-37" fmla="*/ 2618958 w 2618958"/>
              <a:gd name="connsiteY3-38" fmla="*/ 6914404 h 6914404"/>
              <a:gd name="connsiteX4-39" fmla="*/ 2594895 w 2618958"/>
              <a:gd name="connsiteY4-40" fmla="*/ 8277 h 6914404"/>
              <a:gd name="connsiteX0-41" fmla="*/ 2594895 w 2618958"/>
              <a:gd name="connsiteY0-42" fmla="*/ 8277 h 6914404"/>
              <a:gd name="connsiteX1-43" fmla="*/ 985671 w 2618958"/>
              <a:gd name="connsiteY1-44" fmla="*/ 2184990 h 6914404"/>
              <a:gd name="connsiteX2-45" fmla="*/ 116389 w 2618958"/>
              <a:gd name="connsiteY2-46" fmla="*/ 4941225 h 6914404"/>
              <a:gd name="connsiteX3-47" fmla="*/ 2618958 w 2618958"/>
              <a:gd name="connsiteY3-48" fmla="*/ 6914404 h 6914404"/>
              <a:gd name="connsiteX4-49" fmla="*/ 2594895 w 2618958"/>
              <a:gd name="connsiteY4-50" fmla="*/ 8277 h 6914404"/>
              <a:gd name="connsiteX0-51" fmla="*/ 2594895 w 2618958"/>
              <a:gd name="connsiteY0-52" fmla="*/ 8277 h 6914404"/>
              <a:gd name="connsiteX1-53" fmla="*/ 985671 w 2618958"/>
              <a:gd name="connsiteY1-54" fmla="*/ 2184990 h 6914404"/>
              <a:gd name="connsiteX2-55" fmla="*/ 116389 w 2618958"/>
              <a:gd name="connsiteY2-56" fmla="*/ 4941225 h 6914404"/>
              <a:gd name="connsiteX3-57" fmla="*/ 2618958 w 2618958"/>
              <a:gd name="connsiteY3-58" fmla="*/ 6914404 h 6914404"/>
              <a:gd name="connsiteX4-59" fmla="*/ 2594895 w 2618958"/>
              <a:gd name="connsiteY4-60" fmla="*/ 8277 h 6914404"/>
              <a:gd name="connsiteX0-61" fmla="*/ 2517149 w 2541212"/>
              <a:gd name="connsiteY0-62" fmla="*/ 8277 h 6914404"/>
              <a:gd name="connsiteX1-63" fmla="*/ 907925 w 2541212"/>
              <a:gd name="connsiteY1-64" fmla="*/ 2184990 h 6914404"/>
              <a:gd name="connsiteX2-65" fmla="*/ 38643 w 2541212"/>
              <a:gd name="connsiteY2-66" fmla="*/ 4941225 h 6914404"/>
              <a:gd name="connsiteX3-67" fmla="*/ 2541212 w 2541212"/>
              <a:gd name="connsiteY3-68" fmla="*/ 6914404 h 6914404"/>
              <a:gd name="connsiteX4-69" fmla="*/ 2517149 w 2541212"/>
              <a:gd name="connsiteY4-70" fmla="*/ 8277 h 691440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541212" h="6914404">
                <a:moveTo>
                  <a:pt x="2517149" y="8277"/>
                </a:moveTo>
                <a:cubicBezTo>
                  <a:pt x="614154" y="-124071"/>
                  <a:pt x="1321009" y="1362832"/>
                  <a:pt x="907925" y="2184990"/>
                </a:cubicBezTo>
                <a:cubicBezTo>
                  <a:pt x="494841" y="3007148"/>
                  <a:pt x="-166896" y="3508464"/>
                  <a:pt x="38643" y="4941225"/>
                </a:cubicBezTo>
                <a:cubicBezTo>
                  <a:pt x="358482" y="6183486"/>
                  <a:pt x="1573672" y="6806120"/>
                  <a:pt x="2541212" y="6914404"/>
                </a:cubicBezTo>
                <a:lnTo>
                  <a:pt x="2517149" y="8277"/>
                </a:lnTo>
                <a:close/>
              </a:path>
            </a:pathLst>
          </a:custGeom>
          <a:gradFill>
            <a:gsLst>
              <a:gs pos="2000">
                <a:schemeClr val="accent1">
                  <a:alpha val="79000"/>
                </a:schemeClr>
              </a:gs>
              <a:gs pos="100000">
                <a:srgbClr val="09207D">
                  <a:alpha val="18000"/>
                </a:srgbClr>
              </a:gs>
            </a:gsLst>
            <a:path path="circle">
              <a:fillToRect l="50000" t="-80000" r="50000" b="18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1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colorTemperature colorTemp="7200"/>
                    </a14:imgEffect>
                    <a14:imgEffect>
                      <a14:saturation sat="89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52769" y="1189320"/>
            <a:ext cx="1486462" cy="14864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3000">
        <p14:gallery dir="l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5"/>
          <p:cNvSpPr/>
          <p:nvPr/>
        </p:nvSpPr>
        <p:spPr>
          <a:xfrm flipH="1">
            <a:off x="1169" y="0"/>
            <a:ext cx="2495600" cy="2118167"/>
          </a:xfrm>
          <a:custGeom>
            <a:avLst/>
            <a:gdLst>
              <a:gd name="connsiteX0" fmla="*/ 0 w 6039853"/>
              <a:gd name="connsiteY0" fmla="*/ 0 h 6327927"/>
              <a:gd name="connsiteX1" fmla="*/ 2502569 w 6039853"/>
              <a:gd name="connsiteY1" fmla="*/ 1925053 h 6327927"/>
              <a:gd name="connsiteX2" fmla="*/ 2671011 w 6039853"/>
              <a:gd name="connsiteY2" fmla="*/ 4932948 h 6327927"/>
              <a:gd name="connsiteX3" fmla="*/ 6039853 w 6039853"/>
              <a:gd name="connsiteY3" fmla="*/ 6304548 h 6327927"/>
              <a:gd name="connsiteX4" fmla="*/ 5967664 w 6039853"/>
              <a:gd name="connsiteY4" fmla="*/ 0 h 6327927"/>
              <a:gd name="connsiteX5" fmla="*/ 0 w 6039853"/>
              <a:gd name="connsiteY5" fmla="*/ 0 h 6327927"/>
              <a:gd name="connsiteX0-1" fmla="*/ 0 w 6039853"/>
              <a:gd name="connsiteY0-2" fmla="*/ 0 h 6327927"/>
              <a:gd name="connsiteX1-3" fmla="*/ 2502569 w 6039853"/>
              <a:gd name="connsiteY1-4" fmla="*/ 1925053 h 6327927"/>
              <a:gd name="connsiteX2-5" fmla="*/ 2671011 w 6039853"/>
              <a:gd name="connsiteY2-6" fmla="*/ 4932948 h 6327927"/>
              <a:gd name="connsiteX3-7" fmla="*/ 6039853 w 6039853"/>
              <a:gd name="connsiteY3-8" fmla="*/ 6304548 h 6327927"/>
              <a:gd name="connsiteX4-9" fmla="*/ 5967664 w 6039853"/>
              <a:gd name="connsiteY4-10" fmla="*/ 0 h 6327927"/>
              <a:gd name="connsiteX5-11" fmla="*/ 0 w 6039853"/>
              <a:gd name="connsiteY5-12" fmla="*/ 0 h 6327927"/>
              <a:gd name="connsiteX0-13" fmla="*/ 0 w 6039853"/>
              <a:gd name="connsiteY0-14" fmla="*/ 0 h 6327927"/>
              <a:gd name="connsiteX1-15" fmla="*/ 2502569 w 6039853"/>
              <a:gd name="connsiteY1-16" fmla="*/ 1925053 h 6327927"/>
              <a:gd name="connsiteX2-17" fmla="*/ 2839453 w 6039853"/>
              <a:gd name="connsiteY2-18" fmla="*/ 4932948 h 6327927"/>
              <a:gd name="connsiteX3-19" fmla="*/ 6039853 w 6039853"/>
              <a:gd name="connsiteY3-20" fmla="*/ 6304548 h 6327927"/>
              <a:gd name="connsiteX4-21" fmla="*/ 5967664 w 6039853"/>
              <a:gd name="connsiteY4-22" fmla="*/ 0 h 6327927"/>
              <a:gd name="connsiteX5-23" fmla="*/ 0 w 6039853"/>
              <a:gd name="connsiteY5-24" fmla="*/ 0 h 6327927"/>
              <a:gd name="connsiteX0-25" fmla="*/ 0 w 6039853"/>
              <a:gd name="connsiteY0-26" fmla="*/ 0 h 6327927"/>
              <a:gd name="connsiteX1-27" fmla="*/ 2502569 w 6039853"/>
              <a:gd name="connsiteY1-28" fmla="*/ 1925053 h 6327927"/>
              <a:gd name="connsiteX2-29" fmla="*/ 2839453 w 6039853"/>
              <a:gd name="connsiteY2-30" fmla="*/ 4932948 h 6327927"/>
              <a:gd name="connsiteX3-31" fmla="*/ 6039853 w 6039853"/>
              <a:gd name="connsiteY3-32" fmla="*/ 6304548 h 6327927"/>
              <a:gd name="connsiteX4-33" fmla="*/ 5967664 w 6039853"/>
              <a:gd name="connsiteY4-34" fmla="*/ 0 h 6327927"/>
              <a:gd name="connsiteX5-35" fmla="*/ 0 w 6039853"/>
              <a:gd name="connsiteY5-36" fmla="*/ 0 h 6327927"/>
              <a:gd name="connsiteX0-37" fmla="*/ 0 w 6039853"/>
              <a:gd name="connsiteY0-38" fmla="*/ 0 h 6354071"/>
              <a:gd name="connsiteX1-39" fmla="*/ 2502569 w 6039853"/>
              <a:gd name="connsiteY1-40" fmla="*/ 1925053 h 6354071"/>
              <a:gd name="connsiteX2-41" fmla="*/ 2839453 w 6039853"/>
              <a:gd name="connsiteY2-42" fmla="*/ 4932948 h 6354071"/>
              <a:gd name="connsiteX3-43" fmla="*/ 6039853 w 6039853"/>
              <a:gd name="connsiteY3-44" fmla="*/ 6304548 h 6354071"/>
              <a:gd name="connsiteX4-45" fmla="*/ 5967664 w 6039853"/>
              <a:gd name="connsiteY4-46" fmla="*/ 0 h 6354071"/>
              <a:gd name="connsiteX5-47" fmla="*/ 0 w 6039853"/>
              <a:gd name="connsiteY5-48" fmla="*/ 0 h 6354071"/>
              <a:gd name="connsiteX0-49" fmla="*/ 0 w 6039853"/>
              <a:gd name="connsiteY0-50" fmla="*/ 0 h 6354071"/>
              <a:gd name="connsiteX1-51" fmla="*/ 2502569 w 6039853"/>
              <a:gd name="connsiteY1-52" fmla="*/ 1925053 h 6354071"/>
              <a:gd name="connsiteX2-53" fmla="*/ 2839453 w 6039853"/>
              <a:gd name="connsiteY2-54" fmla="*/ 4932948 h 6354071"/>
              <a:gd name="connsiteX3-55" fmla="*/ 6039853 w 6039853"/>
              <a:gd name="connsiteY3-56" fmla="*/ 6304548 h 6354071"/>
              <a:gd name="connsiteX4-57" fmla="*/ 6005764 w 6039853"/>
              <a:gd name="connsiteY4-58" fmla="*/ 0 h 6354071"/>
              <a:gd name="connsiteX5-59" fmla="*/ 0 w 6039853"/>
              <a:gd name="connsiteY5-60" fmla="*/ 0 h 6354071"/>
              <a:gd name="connsiteX0-61" fmla="*/ 0 w 6005764"/>
              <a:gd name="connsiteY0-62" fmla="*/ 0 h 6290613"/>
              <a:gd name="connsiteX1-63" fmla="*/ 2502569 w 6005764"/>
              <a:gd name="connsiteY1-64" fmla="*/ 1925053 h 6290613"/>
              <a:gd name="connsiteX2-65" fmla="*/ 2839453 w 6005764"/>
              <a:gd name="connsiteY2-66" fmla="*/ 4932948 h 6290613"/>
              <a:gd name="connsiteX3-67" fmla="*/ 6001753 w 6005764"/>
              <a:gd name="connsiteY3-68" fmla="*/ 6266448 h 6290613"/>
              <a:gd name="connsiteX4-69" fmla="*/ 6005764 w 6005764"/>
              <a:gd name="connsiteY4-70" fmla="*/ 0 h 6290613"/>
              <a:gd name="connsiteX5-71" fmla="*/ 0 w 6005764"/>
              <a:gd name="connsiteY5-72" fmla="*/ 0 h 6290613"/>
              <a:gd name="connsiteX0-73" fmla="*/ 0 w 6005764"/>
              <a:gd name="connsiteY0-74" fmla="*/ 0 h 6300010"/>
              <a:gd name="connsiteX1-75" fmla="*/ 2502569 w 6005764"/>
              <a:gd name="connsiteY1-76" fmla="*/ 1925053 h 6300010"/>
              <a:gd name="connsiteX2-77" fmla="*/ 2839453 w 6005764"/>
              <a:gd name="connsiteY2-78" fmla="*/ 4932948 h 6300010"/>
              <a:gd name="connsiteX3-79" fmla="*/ 6001753 w 6005764"/>
              <a:gd name="connsiteY3-80" fmla="*/ 6266448 h 6300010"/>
              <a:gd name="connsiteX4-81" fmla="*/ 6005764 w 6005764"/>
              <a:gd name="connsiteY4-82" fmla="*/ 0 h 6300010"/>
              <a:gd name="connsiteX5-83" fmla="*/ 0 w 6005764"/>
              <a:gd name="connsiteY5-84" fmla="*/ 0 h 6300010"/>
              <a:gd name="connsiteX0-85" fmla="*/ 0 w 6005764"/>
              <a:gd name="connsiteY0-86" fmla="*/ 0 h 6301252"/>
              <a:gd name="connsiteX1-87" fmla="*/ 2502569 w 6005764"/>
              <a:gd name="connsiteY1-88" fmla="*/ 1925053 h 6301252"/>
              <a:gd name="connsiteX2-89" fmla="*/ 2839453 w 6005764"/>
              <a:gd name="connsiteY2-90" fmla="*/ 4932948 h 6301252"/>
              <a:gd name="connsiteX3-91" fmla="*/ 6001753 w 6005764"/>
              <a:gd name="connsiteY3-92" fmla="*/ 6266448 h 6301252"/>
              <a:gd name="connsiteX4-93" fmla="*/ 6005764 w 6005764"/>
              <a:gd name="connsiteY4-94" fmla="*/ 0 h 6301252"/>
              <a:gd name="connsiteX5-95" fmla="*/ 0 w 6005764"/>
              <a:gd name="connsiteY5-96" fmla="*/ 0 h 6301252"/>
              <a:gd name="connsiteX0-97" fmla="*/ 0 w 6005764"/>
              <a:gd name="connsiteY0-98" fmla="*/ 0 h 6328404"/>
              <a:gd name="connsiteX1-99" fmla="*/ 2502569 w 6005764"/>
              <a:gd name="connsiteY1-100" fmla="*/ 1925053 h 6328404"/>
              <a:gd name="connsiteX2-101" fmla="*/ 2839453 w 6005764"/>
              <a:gd name="connsiteY2-102" fmla="*/ 4932948 h 6328404"/>
              <a:gd name="connsiteX3-103" fmla="*/ 6001753 w 6005764"/>
              <a:gd name="connsiteY3-104" fmla="*/ 6266448 h 6328404"/>
              <a:gd name="connsiteX4-105" fmla="*/ 6005764 w 6005764"/>
              <a:gd name="connsiteY4-106" fmla="*/ 0 h 6328404"/>
              <a:gd name="connsiteX5-107" fmla="*/ 0 w 6005764"/>
              <a:gd name="connsiteY5-108" fmla="*/ 0 h 6328404"/>
              <a:gd name="connsiteX0-109" fmla="*/ 0 w 6005764"/>
              <a:gd name="connsiteY0-110" fmla="*/ 0 h 6321734"/>
              <a:gd name="connsiteX1-111" fmla="*/ 2502569 w 6005764"/>
              <a:gd name="connsiteY1-112" fmla="*/ 1925053 h 6321734"/>
              <a:gd name="connsiteX2-113" fmla="*/ 3273143 w 6005764"/>
              <a:gd name="connsiteY2-114" fmla="*/ 4856415 h 6321734"/>
              <a:gd name="connsiteX3-115" fmla="*/ 6001753 w 6005764"/>
              <a:gd name="connsiteY3-116" fmla="*/ 6266448 h 6321734"/>
              <a:gd name="connsiteX4-117" fmla="*/ 6005764 w 6005764"/>
              <a:gd name="connsiteY4-118" fmla="*/ 0 h 6321734"/>
              <a:gd name="connsiteX5-119" fmla="*/ 0 w 6005764"/>
              <a:gd name="connsiteY5-120" fmla="*/ 0 h 6321734"/>
              <a:gd name="connsiteX0-121" fmla="*/ 0 w 6005764"/>
              <a:gd name="connsiteY0-122" fmla="*/ 0 h 6312022"/>
              <a:gd name="connsiteX1-123" fmla="*/ 2502569 w 6005764"/>
              <a:gd name="connsiteY1-124" fmla="*/ 1925053 h 6312022"/>
              <a:gd name="connsiteX2-125" fmla="*/ 3273143 w 6005764"/>
              <a:gd name="connsiteY2-126" fmla="*/ 4856415 h 6312022"/>
              <a:gd name="connsiteX3-127" fmla="*/ 6001753 w 6005764"/>
              <a:gd name="connsiteY3-128" fmla="*/ 6266448 h 6312022"/>
              <a:gd name="connsiteX4-129" fmla="*/ 6005764 w 6005764"/>
              <a:gd name="connsiteY4-130" fmla="*/ 0 h 6312022"/>
              <a:gd name="connsiteX5-131" fmla="*/ 0 w 6005764"/>
              <a:gd name="connsiteY5-132" fmla="*/ 0 h 6312022"/>
              <a:gd name="connsiteX0-133" fmla="*/ 0 w 6005764"/>
              <a:gd name="connsiteY0-134" fmla="*/ 0 h 6312023"/>
              <a:gd name="connsiteX1-135" fmla="*/ 2502569 w 6005764"/>
              <a:gd name="connsiteY1-136" fmla="*/ 1925053 h 6312023"/>
              <a:gd name="connsiteX2-137" fmla="*/ 3145587 w 6005764"/>
              <a:gd name="connsiteY2-138" fmla="*/ 4856415 h 6312023"/>
              <a:gd name="connsiteX3-139" fmla="*/ 6001753 w 6005764"/>
              <a:gd name="connsiteY3-140" fmla="*/ 6266448 h 6312023"/>
              <a:gd name="connsiteX4-141" fmla="*/ 6005764 w 6005764"/>
              <a:gd name="connsiteY4-142" fmla="*/ 0 h 6312023"/>
              <a:gd name="connsiteX5-143" fmla="*/ 0 w 6005764"/>
              <a:gd name="connsiteY5-144" fmla="*/ 0 h 6312023"/>
              <a:gd name="connsiteX0-145" fmla="*/ 0 w 6005764"/>
              <a:gd name="connsiteY0-146" fmla="*/ 0 h 6318150"/>
              <a:gd name="connsiteX1-147" fmla="*/ 2502569 w 6005764"/>
              <a:gd name="connsiteY1-148" fmla="*/ 1925053 h 6318150"/>
              <a:gd name="connsiteX2-149" fmla="*/ 3145587 w 6005764"/>
              <a:gd name="connsiteY2-150" fmla="*/ 4856415 h 6318150"/>
              <a:gd name="connsiteX3-151" fmla="*/ 6001753 w 6005764"/>
              <a:gd name="connsiteY3-152" fmla="*/ 6266448 h 6318150"/>
              <a:gd name="connsiteX4-153" fmla="*/ 6005764 w 6005764"/>
              <a:gd name="connsiteY4-154" fmla="*/ 0 h 6318150"/>
              <a:gd name="connsiteX5-155" fmla="*/ 0 w 6005764"/>
              <a:gd name="connsiteY5-156" fmla="*/ 0 h 631815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6005764" h="6318150">
                <a:moveTo>
                  <a:pt x="0" y="0"/>
                </a:moveTo>
                <a:cubicBezTo>
                  <a:pt x="66174" y="1417720"/>
                  <a:pt x="1978305" y="1115651"/>
                  <a:pt x="2502569" y="1925053"/>
                </a:cubicBezTo>
                <a:cubicBezTo>
                  <a:pt x="3026834" y="2734456"/>
                  <a:pt x="2714790" y="3661059"/>
                  <a:pt x="3145587" y="4856415"/>
                </a:cubicBezTo>
                <a:cubicBezTo>
                  <a:pt x="3576384" y="6051771"/>
                  <a:pt x="4643187" y="6477001"/>
                  <a:pt x="6001753" y="6266448"/>
                </a:cubicBezTo>
                <a:lnTo>
                  <a:pt x="6005764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rgbClr val="09207D">
                  <a:alpha val="17000"/>
                </a:srgbClr>
              </a:gs>
            </a:gsLst>
            <a:lin ang="9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" name="Freeform: Shape 16"/>
          <p:cNvSpPr/>
          <p:nvPr/>
        </p:nvSpPr>
        <p:spPr>
          <a:xfrm flipH="1">
            <a:off x="-1" y="90"/>
            <a:ext cx="888885" cy="2833121"/>
          </a:xfrm>
          <a:custGeom>
            <a:avLst/>
            <a:gdLst>
              <a:gd name="connsiteX0" fmla="*/ 2561234 w 2585297"/>
              <a:gd name="connsiteY0" fmla="*/ 0 h 6906127"/>
              <a:gd name="connsiteX1" fmla="*/ 780560 w 2585297"/>
              <a:gd name="connsiteY1" fmla="*/ 1852863 h 6906127"/>
              <a:gd name="connsiteX2" fmla="*/ 82728 w 2585297"/>
              <a:gd name="connsiteY2" fmla="*/ 4932948 h 6906127"/>
              <a:gd name="connsiteX3" fmla="*/ 2585297 w 2585297"/>
              <a:gd name="connsiteY3" fmla="*/ 6906127 h 6906127"/>
              <a:gd name="connsiteX4" fmla="*/ 2561234 w 2585297"/>
              <a:gd name="connsiteY4" fmla="*/ 0 h 6906127"/>
              <a:gd name="connsiteX0-1" fmla="*/ 2561234 w 2585297"/>
              <a:gd name="connsiteY0-2" fmla="*/ 10370 h 6916497"/>
              <a:gd name="connsiteX1-3" fmla="*/ 780560 w 2585297"/>
              <a:gd name="connsiteY1-4" fmla="*/ 1863233 h 6916497"/>
              <a:gd name="connsiteX2-5" fmla="*/ 82728 w 2585297"/>
              <a:gd name="connsiteY2-6" fmla="*/ 4943318 h 6916497"/>
              <a:gd name="connsiteX3-7" fmla="*/ 2585297 w 2585297"/>
              <a:gd name="connsiteY3-8" fmla="*/ 6916497 h 6916497"/>
              <a:gd name="connsiteX4-9" fmla="*/ 2561234 w 2585297"/>
              <a:gd name="connsiteY4-10" fmla="*/ 10370 h 6916497"/>
              <a:gd name="connsiteX0-11" fmla="*/ 2547392 w 2571455"/>
              <a:gd name="connsiteY0-12" fmla="*/ 8277 h 6914404"/>
              <a:gd name="connsiteX1-13" fmla="*/ 938168 w 2571455"/>
              <a:gd name="connsiteY1-14" fmla="*/ 2184990 h 6914404"/>
              <a:gd name="connsiteX2-15" fmla="*/ 68886 w 2571455"/>
              <a:gd name="connsiteY2-16" fmla="*/ 4941225 h 6914404"/>
              <a:gd name="connsiteX3-17" fmla="*/ 2571455 w 2571455"/>
              <a:gd name="connsiteY3-18" fmla="*/ 6914404 h 6914404"/>
              <a:gd name="connsiteX4-19" fmla="*/ 2547392 w 2571455"/>
              <a:gd name="connsiteY4-20" fmla="*/ 8277 h 6914404"/>
              <a:gd name="connsiteX0-21" fmla="*/ 2594895 w 2618958"/>
              <a:gd name="connsiteY0-22" fmla="*/ 8277 h 6914404"/>
              <a:gd name="connsiteX1-23" fmla="*/ 985671 w 2618958"/>
              <a:gd name="connsiteY1-24" fmla="*/ 2184990 h 6914404"/>
              <a:gd name="connsiteX2-25" fmla="*/ 116389 w 2618958"/>
              <a:gd name="connsiteY2-26" fmla="*/ 4941225 h 6914404"/>
              <a:gd name="connsiteX3-27" fmla="*/ 2618958 w 2618958"/>
              <a:gd name="connsiteY3-28" fmla="*/ 6914404 h 6914404"/>
              <a:gd name="connsiteX4-29" fmla="*/ 2594895 w 2618958"/>
              <a:gd name="connsiteY4-30" fmla="*/ 8277 h 6914404"/>
              <a:gd name="connsiteX0-31" fmla="*/ 2594895 w 2618958"/>
              <a:gd name="connsiteY0-32" fmla="*/ 8277 h 6914404"/>
              <a:gd name="connsiteX1-33" fmla="*/ 985671 w 2618958"/>
              <a:gd name="connsiteY1-34" fmla="*/ 2184990 h 6914404"/>
              <a:gd name="connsiteX2-35" fmla="*/ 116389 w 2618958"/>
              <a:gd name="connsiteY2-36" fmla="*/ 4941225 h 6914404"/>
              <a:gd name="connsiteX3-37" fmla="*/ 2618958 w 2618958"/>
              <a:gd name="connsiteY3-38" fmla="*/ 6914404 h 6914404"/>
              <a:gd name="connsiteX4-39" fmla="*/ 2594895 w 2618958"/>
              <a:gd name="connsiteY4-40" fmla="*/ 8277 h 6914404"/>
              <a:gd name="connsiteX0-41" fmla="*/ 2594895 w 2618958"/>
              <a:gd name="connsiteY0-42" fmla="*/ 8277 h 6914404"/>
              <a:gd name="connsiteX1-43" fmla="*/ 985671 w 2618958"/>
              <a:gd name="connsiteY1-44" fmla="*/ 2184990 h 6914404"/>
              <a:gd name="connsiteX2-45" fmla="*/ 116389 w 2618958"/>
              <a:gd name="connsiteY2-46" fmla="*/ 4941225 h 6914404"/>
              <a:gd name="connsiteX3-47" fmla="*/ 2618958 w 2618958"/>
              <a:gd name="connsiteY3-48" fmla="*/ 6914404 h 6914404"/>
              <a:gd name="connsiteX4-49" fmla="*/ 2594895 w 2618958"/>
              <a:gd name="connsiteY4-50" fmla="*/ 8277 h 6914404"/>
              <a:gd name="connsiteX0-51" fmla="*/ 2594895 w 2618958"/>
              <a:gd name="connsiteY0-52" fmla="*/ 8277 h 6914404"/>
              <a:gd name="connsiteX1-53" fmla="*/ 985671 w 2618958"/>
              <a:gd name="connsiteY1-54" fmla="*/ 2184990 h 6914404"/>
              <a:gd name="connsiteX2-55" fmla="*/ 116389 w 2618958"/>
              <a:gd name="connsiteY2-56" fmla="*/ 4941225 h 6914404"/>
              <a:gd name="connsiteX3-57" fmla="*/ 2618958 w 2618958"/>
              <a:gd name="connsiteY3-58" fmla="*/ 6914404 h 6914404"/>
              <a:gd name="connsiteX4-59" fmla="*/ 2594895 w 2618958"/>
              <a:gd name="connsiteY4-60" fmla="*/ 8277 h 6914404"/>
              <a:gd name="connsiteX0-61" fmla="*/ 2517149 w 2541212"/>
              <a:gd name="connsiteY0-62" fmla="*/ 8277 h 6914404"/>
              <a:gd name="connsiteX1-63" fmla="*/ 907925 w 2541212"/>
              <a:gd name="connsiteY1-64" fmla="*/ 2184990 h 6914404"/>
              <a:gd name="connsiteX2-65" fmla="*/ 38643 w 2541212"/>
              <a:gd name="connsiteY2-66" fmla="*/ 4941225 h 6914404"/>
              <a:gd name="connsiteX3-67" fmla="*/ 2541212 w 2541212"/>
              <a:gd name="connsiteY3-68" fmla="*/ 6914404 h 6914404"/>
              <a:gd name="connsiteX4-69" fmla="*/ 2517149 w 2541212"/>
              <a:gd name="connsiteY4-70" fmla="*/ 8277 h 691440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541212" h="6914404">
                <a:moveTo>
                  <a:pt x="2517149" y="8277"/>
                </a:moveTo>
                <a:cubicBezTo>
                  <a:pt x="614154" y="-124071"/>
                  <a:pt x="1321009" y="1362832"/>
                  <a:pt x="907925" y="2184990"/>
                </a:cubicBezTo>
                <a:cubicBezTo>
                  <a:pt x="494841" y="3007148"/>
                  <a:pt x="-166896" y="3508464"/>
                  <a:pt x="38643" y="4941225"/>
                </a:cubicBezTo>
                <a:cubicBezTo>
                  <a:pt x="358482" y="6183486"/>
                  <a:pt x="1573672" y="6806120"/>
                  <a:pt x="2541212" y="6914404"/>
                </a:cubicBezTo>
                <a:lnTo>
                  <a:pt x="2517149" y="8277"/>
                </a:lnTo>
                <a:close/>
              </a:path>
            </a:pathLst>
          </a:custGeom>
          <a:gradFill>
            <a:gsLst>
              <a:gs pos="2000">
                <a:schemeClr val="accent1">
                  <a:alpha val="79000"/>
                </a:schemeClr>
              </a:gs>
              <a:gs pos="100000">
                <a:srgbClr val="09207D">
                  <a:alpha val="18000"/>
                </a:srgbClr>
              </a:gs>
            </a:gsLst>
            <a:path path="circle">
              <a:fillToRect l="50000" t="-80000" r="50000" b="18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" name="Freeform: Shape 15"/>
          <p:cNvSpPr/>
          <p:nvPr/>
        </p:nvSpPr>
        <p:spPr>
          <a:xfrm flipV="1">
            <a:off x="9490840" y="4560425"/>
            <a:ext cx="2701160" cy="2292638"/>
          </a:xfrm>
          <a:custGeom>
            <a:avLst/>
            <a:gdLst>
              <a:gd name="connsiteX0" fmla="*/ 0 w 6039853"/>
              <a:gd name="connsiteY0" fmla="*/ 0 h 6327927"/>
              <a:gd name="connsiteX1" fmla="*/ 2502569 w 6039853"/>
              <a:gd name="connsiteY1" fmla="*/ 1925053 h 6327927"/>
              <a:gd name="connsiteX2" fmla="*/ 2671011 w 6039853"/>
              <a:gd name="connsiteY2" fmla="*/ 4932948 h 6327927"/>
              <a:gd name="connsiteX3" fmla="*/ 6039853 w 6039853"/>
              <a:gd name="connsiteY3" fmla="*/ 6304548 h 6327927"/>
              <a:gd name="connsiteX4" fmla="*/ 5967664 w 6039853"/>
              <a:gd name="connsiteY4" fmla="*/ 0 h 6327927"/>
              <a:gd name="connsiteX5" fmla="*/ 0 w 6039853"/>
              <a:gd name="connsiteY5" fmla="*/ 0 h 6327927"/>
              <a:gd name="connsiteX0-1" fmla="*/ 0 w 6039853"/>
              <a:gd name="connsiteY0-2" fmla="*/ 0 h 6327927"/>
              <a:gd name="connsiteX1-3" fmla="*/ 2502569 w 6039853"/>
              <a:gd name="connsiteY1-4" fmla="*/ 1925053 h 6327927"/>
              <a:gd name="connsiteX2-5" fmla="*/ 2671011 w 6039853"/>
              <a:gd name="connsiteY2-6" fmla="*/ 4932948 h 6327927"/>
              <a:gd name="connsiteX3-7" fmla="*/ 6039853 w 6039853"/>
              <a:gd name="connsiteY3-8" fmla="*/ 6304548 h 6327927"/>
              <a:gd name="connsiteX4-9" fmla="*/ 5967664 w 6039853"/>
              <a:gd name="connsiteY4-10" fmla="*/ 0 h 6327927"/>
              <a:gd name="connsiteX5-11" fmla="*/ 0 w 6039853"/>
              <a:gd name="connsiteY5-12" fmla="*/ 0 h 6327927"/>
              <a:gd name="connsiteX0-13" fmla="*/ 0 w 6039853"/>
              <a:gd name="connsiteY0-14" fmla="*/ 0 h 6327927"/>
              <a:gd name="connsiteX1-15" fmla="*/ 2502569 w 6039853"/>
              <a:gd name="connsiteY1-16" fmla="*/ 1925053 h 6327927"/>
              <a:gd name="connsiteX2-17" fmla="*/ 2839453 w 6039853"/>
              <a:gd name="connsiteY2-18" fmla="*/ 4932948 h 6327927"/>
              <a:gd name="connsiteX3-19" fmla="*/ 6039853 w 6039853"/>
              <a:gd name="connsiteY3-20" fmla="*/ 6304548 h 6327927"/>
              <a:gd name="connsiteX4-21" fmla="*/ 5967664 w 6039853"/>
              <a:gd name="connsiteY4-22" fmla="*/ 0 h 6327927"/>
              <a:gd name="connsiteX5-23" fmla="*/ 0 w 6039853"/>
              <a:gd name="connsiteY5-24" fmla="*/ 0 h 6327927"/>
              <a:gd name="connsiteX0-25" fmla="*/ 0 w 6039853"/>
              <a:gd name="connsiteY0-26" fmla="*/ 0 h 6327927"/>
              <a:gd name="connsiteX1-27" fmla="*/ 2502569 w 6039853"/>
              <a:gd name="connsiteY1-28" fmla="*/ 1925053 h 6327927"/>
              <a:gd name="connsiteX2-29" fmla="*/ 2839453 w 6039853"/>
              <a:gd name="connsiteY2-30" fmla="*/ 4932948 h 6327927"/>
              <a:gd name="connsiteX3-31" fmla="*/ 6039853 w 6039853"/>
              <a:gd name="connsiteY3-32" fmla="*/ 6304548 h 6327927"/>
              <a:gd name="connsiteX4-33" fmla="*/ 5967664 w 6039853"/>
              <a:gd name="connsiteY4-34" fmla="*/ 0 h 6327927"/>
              <a:gd name="connsiteX5-35" fmla="*/ 0 w 6039853"/>
              <a:gd name="connsiteY5-36" fmla="*/ 0 h 6327927"/>
              <a:gd name="connsiteX0-37" fmla="*/ 0 w 6039853"/>
              <a:gd name="connsiteY0-38" fmla="*/ 0 h 6354071"/>
              <a:gd name="connsiteX1-39" fmla="*/ 2502569 w 6039853"/>
              <a:gd name="connsiteY1-40" fmla="*/ 1925053 h 6354071"/>
              <a:gd name="connsiteX2-41" fmla="*/ 2839453 w 6039853"/>
              <a:gd name="connsiteY2-42" fmla="*/ 4932948 h 6354071"/>
              <a:gd name="connsiteX3-43" fmla="*/ 6039853 w 6039853"/>
              <a:gd name="connsiteY3-44" fmla="*/ 6304548 h 6354071"/>
              <a:gd name="connsiteX4-45" fmla="*/ 5967664 w 6039853"/>
              <a:gd name="connsiteY4-46" fmla="*/ 0 h 6354071"/>
              <a:gd name="connsiteX5-47" fmla="*/ 0 w 6039853"/>
              <a:gd name="connsiteY5-48" fmla="*/ 0 h 6354071"/>
              <a:gd name="connsiteX0-49" fmla="*/ 0 w 6039853"/>
              <a:gd name="connsiteY0-50" fmla="*/ 0 h 6354071"/>
              <a:gd name="connsiteX1-51" fmla="*/ 2502569 w 6039853"/>
              <a:gd name="connsiteY1-52" fmla="*/ 1925053 h 6354071"/>
              <a:gd name="connsiteX2-53" fmla="*/ 2839453 w 6039853"/>
              <a:gd name="connsiteY2-54" fmla="*/ 4932948 h 6354071"/>
              <a:gd name="connsiteX3-55" fmla="*/ 6039853 w 6039853"/>
              <a:gd name="connsiteY3-56" fmla="*/ 6304548 h 6354071"/>
              <a:gd name="connsiteX4-57" fmla="*/ 6005764 w 6039853"/>
              <a:gd name="connsiteY4-58" fmla="*/ 0 h 6354071"/>
              <a:gd name="connsiteX5-59" fmla="*/ 0 w 6039853"/>
              <a:gd name="connsiteY5-60" fmla="*/ 0 h 6354071"/>
              <a:gd name="connsiteX0-61" fmla="*/ 0 w 6005764"/>
              <a:gd name="connsiteY0-62" fmla="*/ 0 h 6290613"/>
              <a:gd name="connsiteX1-63" fmla="*/ 2502569 w 6005764"/>
              <a:gd name="connsiteY1-64" fmla="*/ 1925053 h 6290613"/>
              <a:gd name="connsiteX2-65" fmla="*/ 2839453 w 6005764"/>
              <a:gd name="connsiteY2-66" fmla="*/ 4932948 h 6290613"/>
              <a:gd name="connsiteX3-67" fmla="*/ 6001753 w 6005764"/>
              <a:gd name="connsiteY3-68" fmla="*/ 6266448 h 6290613"/>
              <a:gd name="connsiteX4-69" fmla="*/ 6005764 w 6005764"/>
              <a:gd name="connsiteY4-70" fmla="*/ 0 h 6290613"/>
              <a:gd name="connsiteX5-71" fmla="*/ 0 w 6005764"/>
              <a:gd name="connsiteY5-72" fmla="*/ 0 h 6290613"/>
              <a:gd name="connsiteX0-73" fmla="*/ 0 w 6005764"/>
              <a:gd name="connsiteY0-74" fmla="*/ 0 h 6300010"/>
              <a:gd name="connsiteX1-75" fmla="*/ 2502569 w 6005764"/>
              <a:gd name="connsiteY1-76" fmla="*/ 1925053 h 6300010"/>
              <a:gd name="connsiteX2-77" fmla="*/ 2839453 w 6005764"/>
              <a:gd name="connsiteY2-78" fmla="*/ 4932948 h 6300010"/>
              <a:gd name="connsiteX3-79" fmla="*/ 6001753 w 6005764"/>
              <a:gd name="connsiteY3-80" fmla="*/ 6266448 h 6300010"/>
              <a:gd name="connsiteX4-81" fmla="*/ 6005764 w 6005764"/>
              <a:gd name="connsiteY4-82" fmla="*/ 0 h 6300010"/>
              <a:gd name="connsiteX5-83" fmla="*/ 0 w 6005764"/>
              <a:gd name="connsiteY5-84" fmla="*/ 0 h 6300010"/>
              <a:gd name="connsiteX0-85" fmla="*/ 0 w 6005764"/>
              <a:gd name="connsiteY0-86" fmla="*/ 0 h 6301252"/>
              <a:gd name="connsiteX1-87" fmla="*/ 2502569 w 6005764"/>
              <a:gd name="connsiteY1-88" fmla="*/ 1925053 h 6301252"/>
              <a:gd name="connsiteX2-89" fmla="*/ 2839453 w 6005764"/>
              <a:gd name="connsiteY2-90" fmla="*/ 4932948 h 6301252"/>
              <a:gd name="connsiteX3-91" fmla="*/ 6001753 w 6005764"/>
              <a:gd name="connsiteY3-92" fmla="*/ 6266448 h 6301252"/>
              <a:gd name="connsiteX4-93" fmla="*/ 6005764 w 6005764"/>
              <a:gd name="connsiteY4-94" fmla="*/ 0 h 6301252"/>
              <a:gd name="connsiteX5-95" fmla="*/ 0 w 6005764"/>
              <a:gd name="connsiteY5-96" fmla="*/ 0 h 6301252"/>
              <a:gd name="connsiteX0-97" fmla="*/ 0 w 6005764"/>
              <a:gd name="connsiteY0-98" fmla="*/ 0 h 6328404"/>
              <a:gd name="connsiteX1-99" fmla="*/ 2502569 w 6005764"/>
              <a:gd name="connsiteY1-100" fmla="*/ 1925053 h 6328404"/>
              <a:gd name="connsiteX2-101" fmla="*/ 2839453 w 6005764"/>
              <a:gd name="connsiteY2-102" fmla="*/ 4932948 h 6328404"/>
              <a:gd name="connsiteX3-103" fmla="*/ 6001753 w 6005764"/>
              <a:gd name="connsiteY3-104" fmla="*/ 6266448 h 6328404"/>
              <a:gd name="connsiteX4-105" fmla="*/ 6005764 w 6005764"/>
              <a:gd name="connsiteY4-106" fmla="*/ 0 h 6328404"/>
              <a:gd name="connsiteX5-107" fmla="*/ 0 w 6005764"/>
              <a:gd name="connsiteY5-108" fmla="*/ 0 h 6328404"/>
              <a:gd name="connsiteX0-109" fmla="*/ 0 w 6005764"/>
              <a:gd name="connsiteY0-110" fmla="*/ 0 h 6321734"/>
              <a:gd name="connsiteX1-111" fmla="*/ 2502569 w 6005764"/>
              <a:gd name="connsiteY1-112" fmla="*/ 1925053 h 6321734"/>
              <a:gd name="connsiteX2-113" fmla="*/ 3273143 w 6005764"/>
              <a:gd name="connsiteY2-114" fmla="*/ 4856415 h 6321734"/>
              <a:gd name="connsiteX3-115" fmla="*/ 6001753 w 6005764"/>
              <a:gd name="connsiteY3-116" fmla="*/ 6266448 h 6321734"/>
              <a:gd name="connsiteX4-117" fmla="*/ 6005764 w 6005764"/>
              <a:gd name="connsiteY4-118" fmla="*/ 0 h 6321734"/>
              <a:gd name="connsiteX5-119" fmla="*/ 0 w 6005764"/>
              <a:gd name="connsiteY5-120" fmla="*/ 0 h 6321734"/>
              <a:gd name="connsiteX0-121" fmla="*/ 0 w 6005764"/>
              <a:gd name="connsiteY0-122" fmla="*/ 0 h 6312022"/>
              <a:gd name="connsiteX1-123" fmla="*/ 2502569 w 6005764"/>
              <a:gd name="connsiteY1-124" fmla="*/ 1925053 h 6312022"/>
              <a:gd name="connsiteX2-125" fmla="*/ 3273143 w 6005764"/>
              <a:gd name="connsiteY2-126" fmla="*/ 4856415 h 6312022"/>
              <a:gd name="connsiteX3-127" fmla="*/ 6001753 w 6005764"/>
              <a:gd name="connsiteY3-128" fmla="*/ 6266448 h 6312022"/>
              <a:gd name="connsiteX4-129" fmla="*/ 6005764 w 6005764"/>
              <a:gd name="connsiteY4-130" fmla="*/ 0 h 6312022"/>
              <a:gd name="connsiteX5-131" fmla="*/ 0 w 6005764"/>
              <a:gd name="connsiteY5-132" fmla="*/ 0 h 6312022"/>
              <a:gd name="connsiteX0-133" fmla="*/ 0 w 6005764"/>
              <a:gd name="connsiteY0-134" fmla="*/ 0 h 6312023"/>
              <a:gd name="connsiteX1-135" fmla="*/ 2502569 w 6005764"/>
              <a:gd name="connsiteY1-136" fmla="*/ 1925053 h 6312023"/>
              <a:gd name="connsiteX2-137" fmla="*/ 3145587 w 6005764"/>
              <a:gd name="connsiteY2-138" fmla="*/ 4856415 h 6312023"/>
              <a:gd name="connsiteX3-139" fmla="*/ 6001753 w 6005764"/>
              <a:gd name="connsiteY3-140" fmla="*/ 6266448 h 6312023"/>
              <a:gd name="connsiteX4-141" fmla="*/ 6005764 w 6005764"/>
              <a:gd name="connsiteY4-142" fmla="*/ 0 h 6312023"/>
              <a:gd name="connsiteX5-143" fmla="*/ 0 w 6005764"/>
              <a:gd name="connsiteY5-144" fmla="*/ 0 h 6312023"/>
              <a:gd name="connsiteX0-145" fmla="*/ 0 w 6005764"/>
              <a:gd name="connsiteY0-146" fmla="*/ 0 h 6318150"/>
              <a:gd name="connsiteX1-147" fmla="*/ 2502569 w 6005764"/>
              <a:gd name="connsiteY1-148" fmla="*/ 1925053 h 6318150"/>
              <a:gd name="connsiteX2-149" fmla="*/ 3145587 w 6005764"/>
              <a:gd name="connsiteY2-150" fmla="*/ 4856415 h 6318150"/>
              <a:gd name="connsiteX3-151" fmla="*/ 6001753 w 6005764"/>
              <a:gd name="connsiteY3-152" fmla="*/ 6266448 h 6318150"/>
              <a:gd name="connsiteX4-153" fmla="*/ 6005764 w 6005764"/>
              <a:gd name="connsiteY4-154" fmla="*/ 0 h 6318150"/>
              <a:gd name="connsiteX5-155" fmla="*/ 0 w 6005764"/>
              <a:gd name="connsiteY5-156" fmla="*/ 0 h 631815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6005764" h="6318150">
                <a:moveTo>
                  <a:pt x="0" y="0"/>
                </a:moveTo>
                <a:cubicBezTo>
                  <a:pt x="66174" y="1417720"/>
                  <a:pt x="1978305" y="1115651"/>
                  <a:pt x="2502569" y="1925053"/>
                </a:cubicBezTo>
                <a:cubicBezTo>
                  <a:pt x="3026834" y="2734456"/>
                  <a:pt x="2714790" y="3661059"/>
                  <a:pt x="3145587" y="4856415"/>
                </a:cubicBezTo>
                <a:cubicBezTo>
                  <a:pt x="3576384" y="6051771"/>
                  <a:pt x="4643187" y="6477001"/>
                  <a:pt x="6001753" y="6266448"/>
                </a:cubicBezTo>
                <a:lnTo>
                  <a:pt x="6005764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rgbClr val="09207D">
                  <a:alpha val="17000"/>
                </a:srgbClr>
              </a:gs>
            </a:gsLst>
            <a:lin ang="9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" name="Freeform: Shape 16"/>
          <p:cNvSpPr/>
          <p:nvPr/>
        </p:nvSpPr>
        <p:spPr>
          <a:xfrm flipV="1">
            <a:off x="11229899" y="3791518"/>
            <a:ext cx="962102" cy="3066482"/>
          </a:xfrm>
          <a:custGeom>
            <a:avLst/>
            <a:gdLst>
              <a:gd name="connsiteX0" fmla="*/ 2561234 w 2585297"/>
              <a:gd name="connsiteY0" fmla="*/ 0 h 6906127"/>
              <a:gd name="connsiteX1" fmla="*/ 780560 w 2585297"/>
              <a:gd name="connsiteY1" fmla="*/ 1852863 h 6906127"/>
              <a:gd name="connsiteX2" fmla="*/ 82728 w 2585297"/>
              <a:gd name="connsiteY2" fmla="*/ 4932948 h 6906127"/>
              <a:gd name="connsiteX3" fmla="*/ 2585297 w 2585297"/>
              <a:gd name="connsiteY3" fmla="*/ 6906127 h 6906127"/>
              <a:gd name="connsiteX4" fmla="*/ 2561234 w 2585297"/>
              <a:gd name="connsiteY4" fmla="*/ 0 h 6906127"/>
              <a:gd name="connsiteX0-1" fmla="*/ 2561234 w 2585297"/>
              <a:gd name="connsiteY0-2" fmla="*/ 10370 h 6916497"/>
              <a:gd name="connsiteX1-3" fmla="*/ 780560 w 2585297"/>
              <a:gd name="connsiteY1-4" fmla="*/ 1863233 h 6916497"/>
              <a:gd name="connsiteX2-5" fmla="*/ 82728 w 2585297"/>
              <a:gd name="connsiteY2-6" fmla="*/ 4943318 h 6916497"/>
              <a:gd name="connsiteX3-7" fmla="*/ 2585297 w 2585297"/>
              <a:gd name="connsiteY3-8" fmla="*/ 6916497 h 6916497"/>
              <a:gd name="connsiteX4-9" fmla="*/ 2561234 w 2585297"/>
              <a:gd name="connsiteY4-10" fmla="*/ 10370 h 6916497"/>
              <a:gd name="connsiteX0-11" fmla="*/ 2547392 w 2571455"/>
              <a:gd name="connsiteY0-12" fmla="*/ 8277 h 6914404"/>
              <a:gd name="connsiteX1-13" fmla="*/ 938168 w 2571455"/>
              <a:gd name="connsiteY1-14" fmla="*/ 2184990 h 6914404"/>
              <a:gd name="connsiteX2-15" fmla="*/ 68886 w 2571455"/>
              <a:gd name="connsiteY2-16" fmla="*/ 4941225 h 6914404"/>
              <a:gd name="connsiteX3-17" fmla="*/ 2571455 w 2571455"/>
              <a:gd name="connsiteY3-18" fmla="*/ 6914404 h 6914404"/>
              <a:gd name="connsiteX4-19" fmla="*/ 2547392 w 2571455"/>
              <a:gd name="connsiteY4-20" fmla="*/ 8277 h 6914404"/>
              <a:gd name="connsiteX0-21" fmla="*/ 2594895 w 2618958"/>
              <a:gd name="connsiteY0-22" fmla="*/ 8277 h 6914404"/>
              <a:gd name="connsiteX1-23" fmla="*/ 985671 w 2618958"/>
              <a:gd name="connsiteY1-24" fmla="*/ 2184990 h 6914404"/>
              <a:gd name="connsiteX2-25" fmla="*/ 116389 w 2618958"/>
              <a:gd name="connsiteY2-26" fmla="*/ 4941225 h 6914404"/>
              <a:gd name="connsiteX3-27" fmla="*/ 2618958 w 2618958"/>
              <a:gd name="connsiteY3-28" fmla="*/ 6914404 h 6914404"/>
              <a:gd name="connsiteX4-29" fmla="*/ 2594895 w 2618958"/>
              <a:gd name="connsiteY4-30" fmla="*/ 8277 h 6914404"/>
              <a:gd name="connsiteX0-31" fmla="*/ 2594895 w 2618958"/>
              <a:gd name="connsiteY0-32" fmla="*/ 8277 h 6914404"/>
              <a:gd name="connsiteX1-33" fmla="*/ 985671 w 2618958"/>
              <a:gd name="connsiteY1-34" fmla="*/ 2184990 h 6914404"/>
              <a:gd name="connsiteX2-35" fmla="*/ 116389 w 2618958"/>
              <a:gd name="connsiteY2-36" fmla="*/ 4941225 h 6914404"/>
              <a:gd name="connsiteX3-37" fmla="*/ 2618958 w 2618958"/>
              <a:gd name="connsiteY3-38" fmla="*/ 6914404 h 6914404"/>
              <a:gd name="connsiteX4-39" fmla="*/ 2594895 w 2618958"/>
              <a:gd name="connsiteY4-40" fmla="*/ 8277 h 6914404"/>
              <a:gd name="connsiteX0-41" fmla="*/ 2594895 w 2618958"/>
              <a:gd name="connsiteY0-42" fmla="*/ 8277 h 6914404"/>
              <a:gd name="connsiteX1-43" fmla="*/ 985671 w 2618958"/>
              <a:gd name="connsiteY1-44" fmla="*/ 2184990 h 6914404"/>
              <a:gd name="connsiteX2-45" fmla="*/ 116389 w 2618958"/>
              <a:gd name="connsiteY2-46" fmla="*/ 4941225 h 6914404"/>
              <a:gd name="connsiteX3-47" fmla="*/ 2618958 w 2618958"/>
              <a:gd name="connsiteY3-48" fmla="*/ 6914404 h 6914404"/>
              <a:gd name="connsiteX4-49" fmla="*/ 2594895 w 2618958"/>
              <a:gd name="connsiteY4-50" fmla="*/ 8277 h 6914404"/>
              <a:gd name="connsiteX0-51" fmla="*/ 2594895 w 2618958"/>
              <a:gd name="connsiteY0-52" fmla="*/ 8277 h 6914404"/>
              <a:gd name="connsiteX1-53" fmla="*/ 985671 w 2618958"/>
              <a:gd name="connsiteY1-54" fmla="*/ 2184990 h 6914404"/>
              <a:gd name="connsiteX2-55" fmla="*/ 116389 w 2618958"/>
              <a:gd name="connsiteY2-56" fmla="*/ 4941225 h 6914404"/>
              <a:gd name="connsiteX3-57" fmla="*/ 2618958 w 2618958"/>
              <a:gd name="connsiteY3-58" fmla="*/ 6914404 h 6914404"/>
              <a:gd name="connsiteX4-59" fmla="*/ 2594895 w 2618958"/>
              <a:gd name="connsiteY4-60" fmla="*/ 8277 h 6914404"/>
              <a:gd name="connsiteX0-61" fmla="*/ 2517149 w 2541212"/>
              <a:gd name="connsiteY0-62" fmla="*/ 8277 h 6914404"/>
              <a:gd name="connsiteX1-63" fmla="*/ 907925 w 2541212"/>
              <a:gd name="connsiteY1-64" fmla="*/ 2184990 h 6914404"/>
              <a:gd name="connsiteX2-65" fmla="*/ 38643 w 2541212"/>
              <a:gd name="connsiteY2-66" fmla="*/ 4941225 h 6914404"/>
              <a:gd name="connsiteX3-67" fmla="*/ 2541212 w 2541212"/>
              <a:gd name="connsiteY3-68" fmla="*/ 6914404 h 6914404"/>
              <a:gd name="connsiteX4-69" fmla="*/ 2517149 w 2541212"/>
              <a:gd name="connsiteY4-70" fmla="*/ 8277 h 691440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541212" h="6914404">
                <a:moveTo>
                  <a:pt x="2517149" y="8277"/>
                </a:moveTo>
                <a:cubicBezTo>
                  <a:pt x="614154" y="-124071"/>
                  <a:pt x="1321009" y="1362832"/>
                  <a:pt x="907925" y="2184990"/>
                </a:cubicBezTo>
                <a:cubicBezTo>
                  <a:pt x="494841" y="3007148"/>
                  <a:pt x="-166896" y="3508464"/>
                  <a:pt x="38643" y="4941225"/>
                </a:cubicBezTo>
                <a:cubicBezTo>
                  <a:pt x="358482" y="6183486"/>
                  <a:pt x="1573672" y="6806120"/>
                  <a:pt x="2541212" y="6914404"/>
                </a:cubicBezTo>
                <a:lnTo>
                  <a:pt x="2517149" y="8277"/>
                </a:lnTo>
                <a:close/>
              </a:path>
            </a:pathLst>
          </a:custGeom>
          <a:gradFill>
            <a:gsLst>
              <a:gs pos="2000">
                <a:schemeClr val="accent1">
                  <a:alpha val="79000"/>
                </a:schemeClr>
              </a:gs>
              <a:gs pos="100000">
                <a:srgbClr val="09207D">
                  <a:alpha val="18000"/>
                </a:srgbClr>
              </a:gs>
            </a:gsLst>
            <a:path path="circle">
              <a:fillToRect l="50000" t="-80000" r="50000" b="18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6" name="文本框 5"/>
          <p:cNvSpPr txBox="1"/>
          <p:nvPr/>
        </p:nvSpPr>
        <p:spPr>
          <a:xfrm>
            <a:off x="3926174" y="2937795"/>
            <a:ext cx="433965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 dirty="0">
                <a:gradFill>
                  <a:gsLst>
                    <a:gs pos="53000">
                      <a:srgbClr val="09207D"/>
                    </a:gs>
                    <a:gs pos="100000">
                      <a:srgbClr val="09207D"/>
                    </a:gs>
                  </a:gsLst>
                  <a:lin ang="5400000" scaled="0"/>
                </a:gradFill>
                <a:latin typeface="字魂105号-简雅黑" panose="00000500000000000000" pitchFamily="2" charset="-122"/>
                <a:ea typeface="字魂105号-简雅黑" panose="00000500000000000000" pitchFamily="2" charset="-122"/>
              </a:rPr>
              <a:t>点击添加标题</a:t>
            </a:r>
            <a:endParaRPr lang="zh-CN" altLang="en-US" sz="5400" dirty="0">
              <a:gradFill>
                <a:gsLst>
                  <a:gs pos="53000">
                    <a:srgbClr val="09207D"/>
                  </a:gs>
                  <a:gs pos="100000">
                    <a:srgbClr val="09207D"/>
                  </a:gs>
                </a:gsLst>
                <a:lin ang="5400000" scaled="0"/>
              </a:gradFill>
              <a:latin typeface="字魂105号-简雅黑" panose="00000500000000000000" pitchFamily="2" charset="-122"/>
              <a:ea typeface="字魂105号-简雅黑" panose="00000500000000000000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185571" y="2118167"/>
            <a:ext cx="20986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gradFill>
                  <a:gsLst>
                    <a:gs pos="53000">
                      <a:srgbClr val="09207D"/>
                    </a:gs>
                    <a:gs pos="100000">
                      <a:srgbClr val="09207D"/>
                    </a:gs>
                  </a:gsLst>
                  <a:lin ang="5400000" scaled="0"/>
                </a:gradFill>
                <a:latin typeface="字魂105号-简雅黑" panose="00000500000000000000" pitchFamily="2" charset="-122"/>
                <a:ea typeface="字魂105号-简雅黑" panose="00000500000000000000" pitchFamily="2" charset="-122"/>
              </a:rPr>
              <a:t>PART 01</a:t>
            </a:r>
            <a:endParaRPr lang="zh-CN" altLang="en-US" sz="3600" b="1" dirty="0">
              <a:gradFill>
                <a:gsLst>
                  <a:gs pos="53000">
                    <a:srgbClr val="09207D"/>
                  </a:gs>
                  <a:gs pos="100000">
                    <a:srgbClr val="09207D"/>
                  </a:gs>
                </a:gsLst>
                <a:lin ang="5400000" scaled="0"/>
              </a:gradFill>
              <a:latin typeface="字魂105号-简雅黑" panose="00000500000000000000" pitchFamily="2" charset="-122"/>
              <a:ea typeface="字魂105号-简雅黑" panose="00000500000000000000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065071" y="3930720"/>
            <a:ext cx="43396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spc="300" dirty="0">
                <a:solidFill>
                  <a:schemeClr val="bg2">
                    <a:lumMod val="50000"/>
                  </a:scheme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</a:rPr>
              <a:t>CLICK </a:t>
            </a:r>
            <a:r>
              <a:rPr kumimoji="1" lang="en-GB" altLang="zh-CN" sz="1200" spc="300" dirty="0">
                <a:solidFill>
                  <a:schemeClr val="bg2">
                    <a:lumMod val="50000"/>
                  </a:scheme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</a:rPr>
              <a:t>ADD TEXT YOUR T</a:t>
            </a:r>
            <a:r>
              <a:rPr kumimoji="1" lang="en-US" altLang="zh-CN" sz="1200" spc="300" dirty="0">
                <a:solidFill>
                  <a:schemeClr val="bg2">
                    <a:lumMod val="50000"/>
                  </a:scheme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</a:rPr>
              <a:t>ITTLE</a:t>
            </a:r>
            <a:r>
              <a:rPr kumimoji="1" lang="en-GB" altLang="zh-CN" sz="1200" spc="300" dirty="0">
                <a:solidFill>
                  <a:schemeClr val="bg2">
                    <a:lumMod val="50000"/>
                  </a:scheme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</a:rPr>
              <a:t> HERE</a:t>
            </a:r>
            <a:endParaRPr kumimoji="1" lang="en-GB" altLang="zh-CN" sz="1200" spc="300" dirty="0">
              <a:solidFill>
                <a:schemeClr val="bg2">
                  <a:lumMod val="50000"/>
                </a:schemeClr>
              </a:solidFill>
              <a:latin typeface="字魂105号-简雅黑" panose="00000500000000000000" pitchFamily="2" charset="-122"/>
              <a:ea typeface="字魂105号-简雅黑" panose="000005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3000">
        <p14:gallery dir="l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0"/>
          <p:cNvSpPr/>
          <p:nvPr/>
        </p:nvSpPr>
        <p:spPr>
          <a:xfrm>
            <a:off x="4944116" y="1563974"/>
            <a:ext cx="6218323" cy="4098496"/>
          </a:xfrm>
          <a:prstGeom prst="roundRect">
            <a:avLst>
              <a:gd name="adj" fmla="val 2739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" name="Freeform: Shape 15"/>
          <p:cNvSpPr/>
          <p:nvPr/>
        </p:nvSpPr>
        <p:spPr>
          <a:xfrm flipH="1">
            <a:off x="1169" y="0"/>
            <a:ext cx="971104" cy="824235"/>
          </a:xfrm>
          <a:custGeom>
            <a:avLst/>
            <a:gdLst>
              <a:gd name="connsiteX0" fmla="*/ 0 w 6039853"/>
              <a:gd name="connsiteY0" fmla="*/ 0 h 6327927"/>
              <a:gd name="connsiteX1" fmla="*/ 2502569 w 6039853"/>
              <a:gd name="connsiteY1" fmla="*/ 1925053 h 6327927"/>
              <a:gd name="connsiteX2" fmla="*/ 2671011 w 6039853"/>
              <a:gd name="connsiteY2" fmla="*/ 4932948 h 6327927"/>
              <a:gd name="connsiteX3" fmla="*/ 6039853 w 6039853"/>
              <a:gd name="connsiteY3" fmla="*/ 6304548 h 6327927"/>
              <a:gd name="connsiteX4" fmla="*/ 5967664 w 6039853"/>
              <a:gd name="connsiteY4" fmla="*/ 0 h 6327927"/>
              <a:gd name="connsiteX5" fmla="*/ 0 w 6039853"/>
              <a:gd name="connsiteY5" fmla="*/ 0 h 6327927"/>
              <a:gd name="connsiteX0-1" fmla="*/ 0 w 6039853"/>
              <a:gd name="connsiteY0-2" fmla="*/ 0 h 6327927"/>
              <a:gd name="connsiteX1-3" fmla="*/ 2502569 w 6039853"/>
              <a:gd name="connsiteY1-4" fmla="*/ 1925053 h 6327927"/>
              <a:gd name="connsiteX2-5" fmla="*/ 2671011 w 6039853"/>
              <a:gd name="connsiteY2-6" fmla="*/ 4932948 h 6327927"/>
              <a:gd name="connsiteX3-7" fmla="*/ 6039853 w 6039853"/>
              <a:gd name="connsiteY3-8" fmla="*/ 6304548 h 6327927"/>
              <a:gd name="connsiteX4-9" fmla="*/ 5967664 w 6039853"/>
              <a:gd name="connsiteY4-10" fmla="*/ 0 h 6327927"/>
              <a:gd name="connsiteX5-11" fmla="*/ 0 w 6039853"/>
              <a:gd name="connsiteY5-12" fmla="*/ 0 h 6327927"/>
              <a:gd name="connsiteX0-13" fmla="*/ 0 w 6039853"/>
              <a:gd name="connsiteY0-14" fmla="*/ 0 h 6327927"/>
              <a:gd name="connsiteX1-15" fmla="*/ 2502569 w 6039853"/>
              <a:gd name="connsiteY1-16" fmla="*/ 1925053 h 6327927"/>
              <a:gd name="connsiteX2-17" fmla="*/ 2839453 w 6039853"/>
              <a:gd name="connsiteY2-18" fmla="*/ 4932948 h 6327927"/>
              <a:gd name="connsiteX3-19" fmla="*/ 6039853 w 6039853"/>
              <a:gd name="connsiteY3-20" fmla="*/ 6304548 h 6327927"/>
              <a:gd name="connsiteX4-21" fmla="*/ 5967664 w 6039853"/>
              <a:gd name="connsiteY4-22" fmla="*/ 0 h 6327927"/>
              <a:gd name="connsiteX5-23" fmla="*/ 0 w 6039853"/>
              <a:gd name="connsiteY5-24" fmla="*/ 0 h 6327927"/>
              <a:gd name="connsiteX0-25" fmla="*/ 0 w 6039853"/>
              <a:gd name="connsiteY0-26" fmla="*/ 0 h 6327927"/>
              <a:gd name="connsiteX1-27" fmla="*/ 2502569 w 6039853"/>
              <a:gd name="connsiteY1-28" fmla="*/ 1925053 h 6327927"/>
              <a:gd name="connsiteX2-29" fmla="*/ 2839453 w 6039853"/>
              <a:gd name="connsiteY2-30" fmla="*/ 4932948 h 6327927"/>
              <a:gd name="connsiteX3-31" fmla="*/ 6039853 w 6039853"/>
              <a:gd name="connsiteY3-32" fmla="*/ 6304548 h 6327927"/>
              <a:gd name="connsiteX4-33" fmla="*/ 5967664 w 6039853"/>
              <a:gd name="connsiteY4-34" fmla="*/ 0 h 6327927"/>
              <a:gd name="connsiteX5-35" fmla="*/ 0 w 6039853"/>
              <a:gd name="connsiteY5-36" fmla="*/ 0 h 6327927"/>
              <a:gd name="connsiteX0-37" fmla="*/ 0 w 6039853"/>
              <a:gd name="connsiteY0-38" fmla="*/ 0 h 6354071"/>
              <a:gd name="connsiteX1-39" fmla="*/ 2502569 w 6039853"/>
              <a:gd name="connsiteY1-40" fmla="*/ 1925053 h 6354071"/>
              <a:gd name="connsiteX2-41" fmla="*/ 2839453 w 6039853"/>
              <a:gd name="connsiteY2-42" fmla="*/ 4932948 h 6354071"/>
              <a:gd name="connsiteX3-43" fmla="*/ 6039853 w 6039853"/>
              <a:gd name="connsiteY3-44" fmla="*/ 6304548 h 6354071"/>
              <a:gd name="connsiteX4-45" fmla="*/ 5967664 w 6039853"/>
              <a:gd name="connsiteY4-46" fmla="*/ 0 h 6354071"/>
              <a:gd name="connsiteX5-47" fmla="*/ 0 w 6039853"/>
              <a:gd name="connsiteY5-48" fmla="*/ 0 h 6354071"/>
              <a:gd name="connsiteX0-49" fmla="*/ 0 w 6039853"/>
              <a:gd name="connsiteY0-50" fmla="*/ 0 h 6354071"/>
              <a:gd name="connsiteX1-51" fmla="*/ 2502569 w 6039853"/>
              <a:gd name="connsiteY1-52" fmla="*/ 1925053 h 6354071"/>
              <a:gd name="connsiteX2-53" fmla="*/ 2839453 w 6039853"/>
              <a:gd name="connsiteY2-54" fmla="*/ 4932948 h 6354071"/>
              <a:gd name="connsiteX3-55" fmla="*/ 6039853 w 6039853"/>
              <a:gd name="connsiteY3-56" fmla="*/ 6304548 h 6354071"/>
              <a:gd name="connsiteX4-57" fmla="*/ 6005764 w 6039853"/>
              <a:gd name="connsiteY4-58" fmla="*/ 0 h 6354071"/>
              <a:gd name="connsiteX5-59" fmla="*/ 0 w 6039853"/>
              <a:gd name="connsiteY5-60" fmla="*/ 0 h 6354071"/>
              <a:gd name="connsiteX0-61" fmla="*/ 0 w 6005764"/>
              <a:gd name="connsiteY0-62" fmla="*/ 0 h 6290613"/>
              <a:gd name="connsiteX1-63" fmla="*/ 2502569 w 6005764"/>
              <a:gd name="connsiteY1-64" fmla="*/ 1925053 h 6290613"/>
              <a:gd name="connsiteX2-65" fmla="*/ 2839453 w 6005764"/>
              <a:gd name="connsiteY2-66" fmla="*/ 4932948 h 6290613"/>
              <a:gd name="connsiteX3-67" fmla="*/ 6001753 w 6005764"/>
              <a:gd name="connsiteY3-68" fmla="*/ 6266448 h 6290613"/>
              <a:gd name="connsiteX4-69" fmla="*/ 6005764 w 6005764"/>
              <a:gd name="connsiteY4-70" fmla="*/ 0 h 6290613"/>
              <a:gd name="connsiteX5-71" fmla="*/ 0 w 6005764"/>
              <a:gd name="connsiteY5-72" fmla="*/ 0 h 6290613"/>
              <a:gd name="connsiteX0-73" fmla="*/ 0 w 6005764"/>
              <a:gd name="connsiteY0-74" fmla="*/ 0 h 6300010"/>
              <a:gd name="connsiteX1-75" fmla="*/ 2502569 w 6005764"/>
              <a:gd name="connsiteY1-76" fmla="*/ 1925053 h 6300010"/>
              <a:gd name="connsiteX2-77" fmla="*/ 2839453 w 6005764"/>
              <a:gd name="connsiteY2-78" fmla="*/ 4932948 h 6300010"/>
              <a:gd name="connsiteX3-79" fmla="*/ 6001753 w 6005764"/>
              <a:gd name="connsiteY3-80" fmla="*/ 6266448 h 6300010"/>
              <a:gd name="connsiteX4-81" fmla="*/ 6005764 w 6005764"/>
              <a:gd name="connsiteY4-82" fmla="*/ 0 h 6300010"/>
              <a:gd name="connsiteX5-83" fmla="*/ 0 w 6005764"/>
              <a:gd name="connsiteY5-84" fmla="*/ 0 h 6300010"/>
              <a:gd name="connsiteX0-85" fmla="*/ 0 w 6005764"/>
              <a:gd name="connsiteY0-86" fmla="*/ 0 h 6301252"/>
              <a:gd name="connsiteX1-87" fmla="*/ 2502569 w 6005764"/>
              <a:gd name="connsiteY1-88" fmla="*/ 1925053 h 6301252"/>
              <a:gd name="connsiteX2-89" fmla="*/ 2839453 w 6005764"/>
              <a:gd name="connsiteY2-90" fmla="*/ 4932948 h 6301252"/>
              <a:gd name="connsiteX3-91" fmla="*/ 6001753 w 6005764"/>
              <a:gd name="connsiteY3-92" fmla="*/ 6266448 h 6301252"/>
              <a:gd name="connsiteX4-93" fmla="*/ 6005764 w 6005764"/>
              <a:gd name="connsiteY4-94" fmla="*/ 0 h 6301252"/>
              <a:gd name="connsiteX5-95" fmla="*/ 0 w 6005764"/>
              <a:gd name="connsiteY5-96" fmla="*/ 0 h 6301252"/>
              <a:gd name="connsiteX0-97" fmla="*/ 0 w 6005764"/>
              <a:gd name="connsiteY0-98" fmla="*/ 0 h 6328404"/>
              <a:gd name="connsiteX1-99" fmla="*/ 2502569 w 6005764"/>
              <a:gd name="connsiteY1-100" fmla="*/ 1925053 h 6328404"/>
              <a:gd name="connsiteX2-101" fmla="*/ 2839453 w 6005764"/>
              <a:gd name="connsiteY2-102" fmla="*/ 4932948 h 6328404"/>
              <a:gd name="connsiteX3-103" fmla="*/ 6001753 w 6005764"/>
              <a:gd name="connsiteY3-104" fmla="*/ 6266448 h 6328404"/>
              <a:gd name="connsiteX4-105" fmla="*/ 6005764 w 6005764"/>
              <a:gd name="connsiteY4-106" fmla="*/ 0 h 6328404"/>
              <a:gd name="connsiteX5-107" fmla="*/ 0 w 6005764"/>
              <a:gd name="connsiteY5-108" fmla="*/ 0 h 6328404"/>
              <a:gd name="connsiteX0-109" fmla="*/ 0 w 6005764"/>
              <a:gd name="connsiteY0-110" fmla="*/ 0 h 6321734"/>
              <a:gd name="connsiteX1-111" fmla="*/ 2502569 w 6005764"/>
              <a:gd name="connsiteY1-112" fmla="*/ 1925053 h 6321734"/>
              <a:gd name="connsiteX2-113" fmla="*/ 3273143 w 6005764"/>
              <a:gd name="connsiteY2-114" fmla="*/ 4856415 h 6321734"/>
              <a:gd name="connsiteX3-115" fmla="*/ 6001753 w 6005764"/>
              <a:gd name="connsiteY3-116" fmla="*/ 6266448 h 6321734"/>
              <a:gd name="connsiteX4-117" fmla="*/ 6005764 w 6005764"/>
              <a:gd name="connsiteY4-118" fmla="*/ 0 h 6321734"/>
              <a:gd name="connsiteX5-119" fmla="*/ 0 w 6005764"/>
              <a:gd name="connsiteY5-120" fmla="*/ 0 h 6321734"/>
              <a:gd name="connsiteX0-121" fmla="*/ 0 w 6005764"/>
              <a:gd name="connsiteY0-122" fmla="*/ 0 h 6312022"/>
              <a:gd name="connsiteX1-123" fmla="*/ 2502569 w 6005764"/>
              <a:gd name="connsiteY1-124" fmla="*/ 1925053 h 6312022"/>
              <a:gd name="connsiteX2-125" fmla="*/ 3273143 w 6005764"/>
              <a:gd name="connsiteY2-126" fmla="*/ 4856415 h 6312022"/>
              <a:gd name="connsiteX3-127" fmla="*/ 6001753 w 6005764"/>
              <a:gd name="connsiteY3-128" fmla="*/ 6266448 h 6312022"/>
              <a:gd name="connsiteX4-129" fmla="*/ 6005764 w 6005764"/>
              <a:gd name="connsiteY4-130" fmla="*/ 0 h 6312022"/>
              <a:gd name="connsiteX5-131" fmla="*/ 0 w 6005764"/>
              <a:gd name="connsiteY5-132" fmla="*/ 0 h 6312022"/>
              <a:gd name="connsiteX0-133" fmla="*/ 0 w 6005764"/>
              <a:gd name="connsiteY0-134" fmla="*/ 0 h 6312023"/>
              <a:gd name="connsiteX1-135" fmla="*/ 2502569 w 6005764"/>
              <a:gd name="connsiteY1-136" fmla="*/ 1925053 h 6312023"/>
              <a:gd name="connsiteX2-137" fmla="*/ 3145587 w 6005764"/>
              <a:gd name="connsiteY2-138" fmla="*/ 4856415 h 6312023"/>
              <a:gd name="connsiteX3-139" fmla="*/ 6001753 w 6005764"/>
              <a:gd name="connsiteY3-140" fmla="*/ 6266448 h 6312023"/>
              <a:gd name="connsiteX4-141" fmla="*/ 6005764 w 6005764"/>
              <a:gd name="connsiteY4-142" fmla="*/ 0 h 6312023"/>
              <a:gd name="connsiteX5-143" fmla="*/ 0 w 6005764"/>
              <a:gd name="connsiteY5-144" fmla="*/ 0 h 6312023"/>
              <a:gd name="connsiteX0-145" fmla="*/ 0 w 6005764"/>
              <a:gd name="connsiteY0-146" fmla="*/ 0 h 6318150"/>
              <a:gd name="connsiteX1-147" fmla="*/ 2502569 w 6005764"/>
              <a:gd name="connsiteY1-148" fmla="*/ 1925053 h 6318150"/>
              <a:gd name="connsiteX2-149" fmla="*/ 3145587 w 6005764"/>
              <a:gd name="connsiteY2-150" fmla="*/ 4856415 h 6318150"/>
              <a:gd name="connsiteX3-151" fmla="*/ 6001753 w 6005764"/>
              <a:gd name="connsiteY3-152" fmla="*/ 6266448 h 6318150"/>
              <a:gd name="connsiteX4-153" fmla="*/ 6005764 w 6005764"/>
              <a:gd name="connsiteY4-154" fmla="*/ 0 h 6318150"/>
              <a:gd name="connsiteX5-155" fmla="*/ 0 w 6005764"/>
              <a:gd name="connsiteY5-156" fmla="*/ 0 h 631815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6005764" h="6318150">
                <a:moveTo>
                  <a:pt x="0" y="0"/>
                </a:moveTo>
                <a:cubicBezTo>
                  <a:pt x="66174" y="1417720"/>
                  <a:pt x="1978305" y="1115651"/>
                  <a:pt x="2502569" y="1925053"/>
                </a:cubicBezTo>
                <a:cubicBezTo>
                  <a:pt x="3026834" y="2734456"/>
                  <a:pt x="2714790" y="3661059"/>
                  <a:pt x="3145587" y="4856415"/>
                </a:cubicBezTo>
                <a:cubicBezTo>
                  <a:pt x="3576384" y="6051771"/>
                  <a:pt x="4643187" y="6477001"/>
                  <a:pt x="6001753" y="6266448"/>
                </a:cubicBezTo>
                <a:lnTo>
                  <a:pt x="6005764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rgbClr val="09207D">
                  <a:alpha val="17000"/>
                </a:srgbClr>
              </a:gs>
            </a:gsLst>
            <a:lin ang="9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" name="Freeform: Shape 16"/>
          <p:cNvSpPr/>
          <p:nvPr/>
        </p:nvSpPr>
        <p:spPr>
          <a:xfrm flipH="1">
            <a:off x="-2" y="90"/>
            <a:ext cx="345889" cy="1102443"/>
          </a:xfrm>
          <a:custGeom>
            <a:avLst/>
            <a:gdLst>
              <a:gd name="connsiteX0" fmla="*/ 2561234 w 2585297"/>
              <a:gd name="connsiteY0" fmla="*/ 0 h 6906127"/>
              <a:gd name="connsiteX1" fmla="*/ 780560 w 2585297"/>
              <a:gd name="connsiteY1" fmla="*/ 1852863 h 6906127"/>
              <a:gd name="connsiteX2" fmla="*/ 82728 w 2585297"/>
              <a:gd name="connsiteY2" fmla="*/ 4932948 h 6906127"/>
              <a:gd name="connsiteX3" fmla="*/ 2585297 w 2585297"/>
              <a:gd name="connsiteY3" fmla="*/ 6906127 h 6906127"/>
              <a:gd name="connsiteX4" fmla="*/ 2561234 w 2585297"/>
              <a:gd name="connsiteY4" fmla="*/ 0 h 6906127"/>
              <a:gd name="connsiteX0-1" fmla="*/ 2561234 w 2585297"/>
              <a:gd name="connsiteY0-2" fmla="*/ 10370 h 6916497"/>
              <a:gd name="connsiteX1-3" fmla="*/ 780560 w 2585297"/>
              <a:gd name="connsiteY1-4" fmla="*/ 1863233 h 6916497"/>
              <a:gd name="connsiteX2-5" fmla="*/ 82728 w 2585297"/>
              <a:gd name="connsiteY2-6" fmla="*/ 4943318 h 6916497"/>
              <a:gd name="connsiteX3-7" fmla="*/ 2585297 w 2585297"/>
              <a:gd name="connsiteY3-8" fmla="*/ 6916497 h 6916497"/>
              <a:gd name="connsiteX4-9" fmla="*/ 2561234 w 2585297"/>
              <a:gd name="connsiteY4-10" fmla="*/ 10370 h 6916497"/>
              <a:gd name="connsiteX0-11" fmla="*/ 2547392 w 2571455"/>
              <a:gd name="connsiteY0-12" fmla="*/ 8277 h 6914404"/>
              <a:gd name="connsiteX1-13" fmla="*/ 938168 w 2571455"/>
              <a:gd name="connsiteY1-14" fmla="*/ 2184990 h 6914404"/>
              <a:gd name="connsiteX2-15" fmla="*/ 68886 w 2571455"/>
              <a:gd name="connsiteY2-16" fmla="*/ 4941225 h 6914404"/>
              <a:gd name="connsiteX3-17" fmla="*/ 2571455 w 2571455"/>
              <a:gd name="connsiteY3-18" fmla="*/ 6914404 h 6914404"/>
              <a:gd name="connsiteX4-19" fmla="*/ 2547392 w 2571455"/>
              <a:gd name="connsiteY4-20" fmla="*/ 8277 h 6914404"/>
              <a:gd name="connsiteX0-21" fmla="*/ 2594895 w 2618958"/>
              <a:gd name="connsiteY0-22" fmla="*/ 8277 h 6914404"/>
              <a:gd name="connsiteX1-23" fmla="*/ 985671 w 2618958"/>
              <a:gd name="connsiteY1-24" fmla="*/ 2184990 h 6914404"/>
              <a:gd name="connsiteX2-25" fmla="*/ 116389 w 2618958"/>
              <a:gd name="connsiteY2-26" fmla="*/ 4941225 h 6914404"/>
              <a:gd name="connsiteX3-27" fmla="*/ 2618958 w 2618958"/>
              <a:gd name="connsiteY3-28" fmla="*/ 6914404 h 6914404"/>
              <a:gd name="connsiteX4-29" fmla="*/ 2594895 w 2618958"/>
              <a:gd name="connsiteY4-30" fmla="*/ 8277 h 6914404"/>
              <a:gd name="connsiteX0-31" fmla="*/ 2594895 w 2618958"/>
              <a:gd name="connsiteY0-32" fmla="*/ 8277 h 6914404"/>
              <a:gd name="connsiteX1-33" fmla="*/ 985671 w 2618958"/>
              <a:gd name="connsiteY1-34" fmla="*/ 2184990 h 6914404"/>
              <a:gd name="connsiteX2-35" fmla="*/ 116389 w 2618958"/>
              <a:gd name="connsiteY2-36" fmla="*/ 4941225 h 6914404"/>
              <a:gd name="connsiteX3-37" fmla="*/ 2618958 w 2618958"/>
              <a:gd name="connsiteY3-38" fmla="*/ 6914404 h 6914404"/>
              <a:gd name="connsiteX4-39" fmla="*/ 2594895 w 2618958"/>
              <a:gd name="connsiteY4-40" fmla="*/ 8277 h 6914404"/>
              <a:gd name="connsiteX0-41" fmla="*/ 2594895 w 2618958"/>
              <a:gd name="connsiteY0-42" fmla="*/ 8277 h 6914404"/>
              <a:gd name="connsiteX1-43" fmla="*/ 985671 w 2618958"/>
              <a:gd name="connsiteY1-44" fmla="*/ 2184990 h 6914404"/>
              <a:gd name="connsiteX2-45" fmla="*/ 116389 w 2618958"/>
              <a:gd name="connsiteY2-46" fmla="*/ 4941225 h 6914404"/>
              <a:gd name="connsiteX3-47" fmla="*/ 2618958 w 2618958"/>
              <a:gd name="connsiteY3-48" fmla="*/ 6914404 h 6914404"/>
              <a:gd name="connsiteX4-49" fmla="*/ 2594895 w 2618958"/>
              <a:gd name="connsiteY4-50" fmla="*/ 8277 h 6914404"/>
              <a:gd name="connsiteX0-51" fmla="*/ 2594895 w 2618958"/>
              <a:gd name="connsiteY0-52" fmla="*/ 8277 h 6914404"/>
              <a:gd name="connsiteX1-53" fmla="*/ 985671 w 2618958"/>
              <a:gd name="connsiteY1-54" fmla="*/ 2184990 h 6914404"/>
              <a:gd name="connsiteX2-55" fmla="*/ 116389 w 2618958"/>
              <a:gd name="connsiteY2-56" fmla="*/ 4941225 h 6914404"/>
              <a:gd name="connsiteX3-57" fmla="*/ 2618958 w 2618958"/>
              <a:gd name="connsiteY3-58" fmla="*/ 6914404 h 6914404"/>
              <a:gd name="connsiteX4-59" fmla="*/ 2594895 w 2618958"/>
              <a:gd name="connsiteY4-60" fmla="*/ 8277 h 6914404"/>
              <a:gd name="connsiteX0-61" fmla="*/ 2517149 w 2541212"/>
              <a:gd name="connsiteY0-62" fmla="*/ 8277 h 6914404"/>
              <a:gd name="connsiteX1-63" fmla="*/ 907925 w 2541212"/>
              <a:gd name="connsiteY1-64" fmla="*/ 2184990 h 6914404"/>
              <a:gd name="connsiteX2-65" fmla="*/ 38643 w 2541212"/>
              <a:gd name="connsiteY2-66" fmla="*/ 4941225 h 6914404"/>
              <a:gd name="connsiteX3-67" fmla="*/ 2541212 w 2541212"/>
              <a:gd name="connsiteY3-68" fmla="*/ 6914404 h 6914404"/>
              <a:gd name="connsiteX4-69" fmla="*/ 2517149 w 2541212"/>
              <a:gd name="connsiteY4-70" fmla="*/ 8277 h 691440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541212" h="6914404">
                <a:moveTo>
                  <a:pt x="2517149" y="8277"/>
                </a:moveTo>
                <a:cubicBezTo>
                  <a:pt x="614154" y="-124071"/>
                  <a:pt x="1321009" y="1362832"/>
                  <a:pt x="907925" y="2184990"/>
                </a:cubicBezTo>
                <a:cubicBezTo>
                  <a:pt x="494841" y="3007148"/>
                  <a:pt x="-166896" y="3508464"/>
                  <a:pt x="38643" y="4941225"/>
                </a:cubicBezTo>
                <a:cubicBezTo>
                  <a:pt x="358482" y="6183486"/>
                  <a:pt x="1573672" y="6806120"/>
                  <a:pt x="2541212" y="6914404"/>
                </a:cubicBezTo>
                <a:lnTo>
                  <a:pt x="2517149" y="8277"/>
                </a:lnTo>
                <a:close/>
              </a:path>
            </a:pathLst>
          </a:custGeom>
          <a:gradFill>
            <a:gsLst>
              <a:gs pos="2000">
                <a:schemeClr val="accent1">
                  <a:alpha val="79000"/>
                </a:schemeClr>
              </a:gs>
              <a:gs pos="100000">
                <a:srgbClr val="09207D">
                  <a:alpha val="18000"/>
                </a:srgbClr>
              </a:gs>
            </a:gsLst>
            <a:path path="circle">
              <a:fillToRect l="50000" t="-80000" r="50000" b="18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" name="文本框 3"/>
          <p:cNvSpPr txBox="1"/>
          <p:nvPr/>
        </p:nvSpPr>
        <p:spPr>
          <a:xfrm>
            <a:off x="615814" y="301337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gradFill>
                  <a:gsLst>
                    <a:gs pos="53000">
                      <a:srgbClr val="09207D"/>
                    </a:gs>
                    <a:gs pos="100000">
                      <a:srgbClr val="09207D"/>
                    </a:gs>
                  </a:gsLst>
                  <a:lin ang="5400000" scaled="0"/>
                </a:gradFill>
                <a:latin typeface="字魂105号-简雅黑" panose="00000500000000000000" pitchFamily="2" charset="-122"/>
                <a:ea typeface="字魂105号-简雅黑" panose="00000500000000000000" pitchFamily="2" charset="-122"/>
              </a:rPr>
              <a:t>点击添加标题</a:t>
            </a:r>
            <a:endParaRPr lang="zh-CN" altLang="en-US" sz="2400" dirty="0">
              <a:gradFill>
                <a:gsLst>
                  <a:gs pos="53000">
                    <a:srgbClr val="09207D"/>
                  </a:gs>
                  <a:gs pos="100000">
                    <a:srgbClr val="09207D"/>
                  </a:gs>
                </a:gsLst>
                <a:lin ang="5400000" scaled="0"/>
              </a:gradFill>
              <a:latin typeface="字魂105号-简雅黑" panose="00000500000000000000" pitchFamily="2" charset="-122"/>
              <a:ea typeface="字魂105号-简雅黑" panose="00000500000000000000" pitchFamily="2" charset="-122"/>
            </a:endParaRPr>
          </a:p>
        </p:txBody>
      </p:sp>
      <p:sp>
        <p:nvSpPr>
          <p:cNvPr id="5" name="Rectangle: Rounded Corners 10"/>
          <p:cNvSpPr/>
          <p:nvPr/>
        </p:nvSpPr>
        <p:spPr>
          <a:xfrm>
            <a:off x="4931180" y="1551848"/>
            <a:ext cx="6218323" cy="4098496"/>
          </a:xfrm>
          <a:prstGeom prst="roundRect">
            <a:avLst>
              <a:gd name="adj" fmla="val 2739"/>
            </a:avLst>
          </a:prstGeom>
          <a:solidFill>
            <a:schemeClr val="bg1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" name="Rectangle: Rounded Corners 2"/>
          <p:cNvSpPr/>
          <p:nvPr/>
        </p:nvSpPr>
        <p:spPr>
          <a:xfrm>
            <a:off x="1254661" y="1064339"/>
            <a:ext cx="3674647" cy="4890869"/>
          </a:xfrm>
          <a:prstGeom prst="roundRect">
            <a:avLst>
              <a:gd name="adj" fmla="val 1456"/>
            </a:avLst>
          </a:prstGeom>
          <a:gradFill flip="none" rotWithShape="1">
            <a:gsLst>
              <a:gs pos="2000">
                <a:schemeClr val="accent1"/>
              </a:gs>
              <a:gs pos="100000">
                <a:srgbClr val="09207D">
                  <a:alpha val="65000"/>
                </a:srgbClr>
              </a:gs>
            </a:gsLst>
            <a:lin ang="27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18" name="组合 17"/>
          <p:cNvGrpSpPr/>
          <p:nvPr/>
        </p:nvGrpSpPr>
        <p:grpSpPr>
          <a:xfrm>
            <a:off x="1466933" y="2779058"/>
            <a:ext cx="3250104" cy="2708590"/>
            <a:chOff x="1466933" y="2779058"/>
            <a:chExt cx="3250104" cy="2708590"/>
          </a:xfrm>
        </p:grpSpPr>
        <p:sp>
          <p:nvSpPr>
            <p:cNvPr id="8" name="Text Placeholder 2"/>
            <p:cNvSpPr txBox="1"/>
            <p:nvPr/>
          </p:nvSpPr>
          <p:spPr>
            <a:xfrm>
              <a:off x="1466933" y="2779058"/>
              <a:ext cx="1219269" cy="311693"/>
            </a:xfrm>
            <a:prstGeom prst="rect">
              <a:avLst/>
            </a:prstGeom>
          </p:spPr>
          <p:txBody>
            <a:bodyPr/>
            <a:lstStyle>
              <a:lvl1pPr marL="0" indent="0" algn="ctr" defTabSz="1460500" rtl="0" eaLnBrk="1" latinLnBrk="0" hangingPunct="1">
                <a:lnSpc>
                  <a:spcPct val="90000"/>
                </a:lnSpc>
                <a:spcBef>
                  <a:spcPts val="1600"/>
                </a:spcBef>
                <a:buFont typeface="Arial" panose="020B0604020202020204" pitchFamily="34" charset="0"/>
                <a:buNone/>
                <a:defRPr sz="40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1095375" indent="-365125" algn="l" defTabSz="1460500" rtl="0" eaLnBrk="1" latinLnBrk="0" hangingPunct="1">
                <a:lnSpc>
                  <a:spcPct val="9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383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826260" indent="-365125" algn="l" defTabSz="1460500" rtl="0" eaLnBrk="1" latinLnBrk="0" hangingPunct="1">
                <a:lnSpc>
                  <a:spcPct val="9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319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556510" indent="-365125" algn="l" defTabSz="1460500" rtl="0" eaLnBrk="1" latinLnBrk="0" hangingPunct="1">
                <a:lnSpc>
                  <a:spcPct val="9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28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286760" indent="-365125" algn="l" defTabSz="1460500" rtl="0" eaLnBrk="1" latinLnBrk="0" hangingPunct="1">
                <a:lnSpc>
                  <a:spcPct val="9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28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017010" indent="-365125" algn="l" defTabSz="1460500" rtl="0" eaLnBrk="1" latinLnBrk="0" hangingPunct="1">
                <a:lnSpc>
                  <a:spcPct val="9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28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747260" indent="-365125" algn="l" defTabSz="1460500" rtl="0" eaLnBrk="1" latinLnBrk="0" hangingPunct="1">
                <a:lnSpc>
                  <a:spcPct val="9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28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5478145" indent="-365125" algn="l" defTabSz="1460500" rtl="0" eaLnBrk="1" latinLnBrk="0" hangingPunct="1">
                <a:lnSpc>
                  <a:spcPct val="9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28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208395" indent="-365125" algn="l" defTabSz="1460500" rtl="0" eaLnBrk="1" latinLnBrk="0" hangingPunct="1">
                <a:lnSpc>
                  <a:spcPct val="9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28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2000" dirty="0">
                  <a:solidFill>
                    <a:schemeClr val="bg1"/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</a:rPr>
                <a:t>标题名称</a:t>
              </a:r>
              <a:endParaRPr lang="id-ID" sz="2000" dirty="0">
                <a:solidFill>
                  <a:schemeClr val="bg1"/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</a:endParaRPr>
            </a:p>
          </p:txBody>
        </p:sp>
        <p:sp>
          <p:nvSpPr>
            <p:cNvPr id="10" name="Rectangle 43"/>
            <p:cNvSpPr/>
            <p:nvPr/>
          </p:nvSpPr>
          <p:spPr>
            <a:xfrm>
              <a:off x="1466933" y="3217796"/>
              <a:ext cx="3250104" cy="226985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  <a:sym typeface="思源黑体 CN Medium" panose="020B0600000000000000" pitchFamily="34" charset="-122"/>
                </a:rPr>
                <a:t>您的内容打在这里，或者通过复制您的文本后，在此框中选择粘贴，并选择只保留文字。您的内容打在这里，或者通过复制您的文本后，在此框中选择粘贴，并选择只保留文字。您的内容打在这里，或者通过复制您的文本后，在此框中选择粘贴，并选择只保留文字。您的内容打在这里，或者通过复制您的文本后，在此框中选择粘贴，并选择只保留文字。</a:t>
              </a:r>
              <a:endParaRPr lang="en-US" altLang="zh-CN" sz="1200" dirty="0">
                <a:solidFill>
                  <a:schemeClr val="bg1"/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sym typeface="思源黑体 CN Medium" panose="020B0600000000000000" pitchFamily="34" charset="-122"/>
              </a:endParaRPr>
            </a:p>
          </p:txBody>
        </p:sp>
      </p:grpSp>
      <p:sp>
        <p:nvSpPr>
          <p:cNvPr id="9" name="Rectangle 14"/>
          <p:cNvSpPr/>
          <p:nvPr/>
        </p:nvSpPr>
        <p:spPr>
          <a:xfrm>
            <a:off x="5130004" y="1737920"/>
            <a:ext cx="4637274" cy="4862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cs typeface="Segoe UI" panose="020B0502040204020203" pitchFamily="34" charset="0"/>
              </a:rPr>
              <a:t>请在此输入标题名称</a:t>
            </a:r>
            <a:endParaRPr lang="en-US" sz="2400" dirty="0">
              <a:solidFill>
                <a:schemeClr val="tx1">
                  <a:lumMod val="95000"/>
                  <a:lumOff val="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1" name="Rectangle 37"/>
          <p:cNvSpPr/>
          <p:nvPr/>
        </p:nvSpPr>
        <p:spPr>
          <a:xfrm>
            <a:off x="5141579" y="2934905"/>
            <a:ext cx="5823399" cy="20006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sym typeface="思源黑体 CN Medium" panose="020B0600000000000000" pitchFamily="34" charset="-122"/>
              </a:rPr>
              <a:t>您的内容打在这里，或者通过复制您的文本后，在此框中选择粘贴，并选择只保留文字。您的内容打在这里，或者通过复制您的文本后，在此框中选择粘贴，并选择只保留文字。您的内容打在这里，或者通过复制您的文本后，在此框中选择粘贴，并选择只保留文字。您的内容打在这里，或者通过复制您的文本后，在此框中选择粘贴，并选择只保留文字。您的内容打在这里，或者通过复制您的文本后，在此框中选择粘贴，并选择只保留文字。您的内容打在这里，或者通过复制您的文本后，在此框中选择粘贴，并选择只保留文字。</a:t>
            </a:r>
            <a:endParaRPr lang="en-US" altLang="zh-CN" sz="1200" dirty="0">
              <a:solidFill>
                <a:schemeClr val="tx1">
                  <a:lumMod val="95000"/>
                  <a:lumOff val="5000"/>
                </a:schemeClr>
              </a:solidFill>
              <a:latin typeface="字魂105号-简雅黑" panose="00000500000000000000" pitchFamily="2" charset="-122"/>
              <a:ea typeface="字魂105号-简雅黑" panose="00000500000000000000" pitchFamily="2" charset="-122"/>
              <a:sym typeface="思源黑体 CN Medium" panose="020B0600000000000000" pitchFamily="34" charset="-122"/>
            </a:endParaRPr>
          </a:p>
        </p:txBody>
      </p:sp>
      <p:sp>
        <p:nvSpPr>
          <p:cNvPr id="12" name="TextBox 45"/>
          <p:cNvSpPr txBox="1"/>
          <p:nvPr/>
        </p:nvSpPr>
        <p:spPr>
          <a:xfrm>
            <a:off x="5234175" y="2410279"/>
            <a:ext cx="2685892" cy="338554"/>
          </a:xfrm>
          <a:prstGeom prst="rect">
            <a:avLst/>
          </a:prstGeom>
          <a:gradFill flip="none" rotWithShape="1">
            <a:gsLst>
              <a:gs pos="2000">
                <a:schemeClr val="accent1"/>
              </a:gs>
              <a:gs pos="100000">
                <a:schemeClr val="accent5"/>
              </a:gs>
            </a:gsLst>
            <a:lin ang="2700000" scaled="1"/>
            <a:tileRect/>
          </a:gradFill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Segoe UI" panose="020B0502040204020203" pitchFamily="34" charset="0"/>
              </a:rPr>
              <a:t>关键词</a:t>
            </a:r>
            <a:r>
              <a:rPr lang="en-US" altLang="zh-CN" sz="1600" spc="300" dirty="0">
                <a:solidFill>
                  <a:schemeClr val="bg1"/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Segoe UI" panose="020B0502040204020203" pitchFamily="34" charset="0"/>
              </a:rPr>
              <a:t>/</a:t>
            </a:r>
            <a:r>
              <a:rPr lang="zh-CN" altLang="en-US" sz="1600" spc="300" dirty="0">
                <a:solidFill>
                  <a:schemeClr val="bg1"/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Segoe UI" panose="020B0502040204020203" pitchFamily="34" charset="0"/>
              </a:rPr>
              <a:t>关键词</a:t>
            </a:r>
            <a:r>
              <a:rPr lang="en-US" altLang="zh-CN" sz="1600" spc="300" dirty="0">
                <a:solidFill>
                  <a:schemeClr val="bg1"/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Segoe UI" panose="020B0502040204020203" pitchFamily="34" charset="0"/>
              </a:rPr>
              <a:t>/</a:t>
            </a:r>
            <a:r>
              <a:rPr lang="zh-CN" altLang="en-US" sz="1600" spc="300" dirty="0">
                <a:solidFill>
                  <a:schemeClr val="bg1"/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Segoe UI" panose="020B0502040204020203" pitchFamily="34" charset="0"/>
              </a:rPr>
              <a:t>关键词</a:t>
            </a:r>
            <a:endParaRPr lang="id-ID" sz="1600" spc="300" dirty="0">
              <a:solidFill>
                <a:schemeClr val="bg1"/>
              </a:solidFill>
              <a:latin typeface="字魂105号-简雅黑" panose="00000500000000000000" pitchFamily="2" charset="-122"/>
              <a:ea typeface="字魂105号-简雅黑" panose="00000500000000000000" pitchFamily="2" charset="-122"/>
              <a:cs typeface="Segoe UI" panose="020B0502040204020203" pitchFamily="34" charset="0"/>
            </a:endParaRPr>
          </a:p>
        </p:txBody>
      </p:sp>
      <p:sp>
        <p:nvSpPr>
          <p:cNvPr id="13" name="Freeform: Shape 5"/>
          <p:cNvSpPr/>
          <p:nvPr/>
        </p:nvSpPr>
        <p:spPr>
          <a:xfrm>
            <a:off x="2544780" y="1323585"/>
            <a:ext cx="1082835" cy="1082835"/>
          </a:xfrm>
          <a:custGeom>
            <a:avLst/>
            <a:gdLst>
              <a:gd name="connsiteX0" fmla="*/ 1050324 w 2100648"/>
              <a:gd name="connsiteY0" fmla="*/ 115072 h 2100648"/>
              <a:gd name="connsiteX1" fmla="*/ 115072 w 2100648"/>
              <a:gd name="connsiteY1" fmla="*/ 1050324 h 2100648"/>
              <a:gd name="connsiteX2" fmla="*/ 1050324 w 2100648"/>
              <a:gd name="connsiteY2" fmla="*/ 1985576 h 2100648"/>
              <a:gd name="connsiteX3" fmla="*/ 1985576 w 2100648"/>
              <a:gd name="connsiteY3" fmla="*/ 1050324 h 2100648"/>
              <a:gd name="connsiteX4" fmla="*/ 1050324 w 2100648"/>
              <a:gd name="connsiteY4" fmla="*/ 115072 h 2100648"/>
              <a:gd name="connsiteX5" fmla="*/ 1050324 w 2100648"/>
              <a:gd name="connsiteY5" fmla="*/ 0 h 2100648"/>
              <a:gd name="connsiteX6" fmla="*/ 2100648 w 2100648"/>
              <a:gd name="connsiteY6" fmla="*/ 1050324 h 2100648"/>
              <a:gd name="connsiteX7" fmla="*/ 1050324 w 2100648"/>
              <a:gd name="connsiteY7" fmla="*/ 2100648 h 2100648"/>
              <a:gd name="connsiteX8" fmla="*/ 0 w 2100648"/>
              <a:gd name="connsiteY8" fmla="*/ 1050324 h 2100648"/>
              <a:gd name="connsiteX9" fmla="*/ 1050324 w 2100648"/>
              <a:gd name="connsiteY9" fmla="*/ 0 h 2100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00648" h="2100648">
                <a:moveTo>
                  <a:pt x="1050324" y="115072"/>
                </a:moveTo>
                <a:cubicBezTo>
                  <a:pt x="533799" y="115072"/>
                  <a:pt x="115072" y="533799"/>
                  <a:pt x="115072" y="1050324"/>
                </a:cubicBezTo>
                <a:cubicBezTo>
                  <a:pt x="115072" y="1566849"/>
                  <a:pt x="533799" y="1985576"/>
                  <a:pt x="1050324" y="1985576"/>
                </a:cubicBezTo>
                <a:cubicBezTo>
                  <a:pt x="1566849" y="1985576"/>
                  <a:pt x="1985576" y="1566849"/>
                  <a:pt x="1985576" y="1050324"/>
                </a:cubicBezTo>
                <a:cubicBezTo>
                  <a:pt x="1985576" y="533799"/>
                  <a:pt x="1566849" y="115072"/>
                  <a:pt x="1050324" y="115072"/>
                </a:cubicBezTo>
                <a:close/>
                <a:moveTo>
                  <a:pt x="1050324" y="0"/>
                </a:moveTo>
                <a:cubicBezTo>
                  <a:pt x="1630402" y="0"/>
                  <a:pt x="2100648" y="470246"/>
                  <a:pt x="2100648" y="1050324"/>
                </a:cubicBezTo>
                <a:cubicBezTo>
                  <a:pt x="2100648" y="1630402"/>
                  <a:pt x="1630402" y="2100648"/>
                  <a:pt x="1050324" y="2100648"/>
                </a:cubicBezTo>
                <a:cubicBezTo>
                  <a:pt x="470246" y="2100648"/>
                  <a:pt x="0" y="1630402"/>
                  <a:pt x="0" y="1050324"/>
                </a:cubicBezTo>
                <a:cubicBezTo>
                  <a:pt x="0" y="470246"/>
                  <a:pt x="470246" y="0"/>
                  <a:pt x="105032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1" cstate="screen"/>
          <a:srcRect/>
          <a:stretch>
            <a:fillRect/>
          </a:stretch>
        </p:blipFill>
        <p:spPr>
          <a:xfrm>
            <a:off x="2603108" y="1386025"/>
            <a:ext cx="943027" cy="943027"/>
          </a:xfrm>
          <a:custGeom>
            <a:avLst/>
            <a:gdLst>
              <a:gd name="connsiteX0" fmla="*/ 599836 w 1199672"/>
              <a:gd name="connsiteY0" fmla="*/ 0 h 1199672"/>
              <a:gd name="connsiteX1" fmla="*/ 1199672 w 1199672"/>
              <a:gd name="connsiteY1" fmla="*/ 599836 h 1199672"/>
              <a:gd name="connsiteX2" fmla="*/ 599836 w 1199672"/>
              <a:gd name="connsiteY2" fmla="*/ 1199672 h 1199672"/>
              <a:gd name="connsiteX3" fmla="*/ 0 w 1199672"/>
              <a:gd name="connsiteY3" fmla="*/ 599836 h 1199672"/>
              <a:gd name="connsiteX4" fmla="*/ 599836 w 1199672"/>
              <a:gd name="connsiteY4" fmla="*/ 0 h 1199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99672" h="1199672">
                <a:moveTo>
                  <a:pt x="599836" y="0"/>
                </a:moveTo>
                <a:cubicBezTo>
                  <a:pt x="931116" y="0"/>
                  <a:pt x="1199672" y="268556"/>
                  <a:pt x="1199672" y="599836"/>
                </a:cubicBezTo>
                <a:cubicBezTo>
                  <a:pt x="1199672" y="931116"/>
                  <a:pt x="931116" y="1199672"/>
                  <a:pt x="599836" y="1199672"/>
                </a:cubicBezTo>
                <a:cubicBezTo>
                  <a:pt x="268556" y="1199672"/>
                  <a:pt x="0" y="931116"/>
                  <a:pt x="0" y="599836"/>
                </a:cubicBezTo>
                <a:cubicBezTo>
                  <a:pt x="0" y="268556"/>
                  <a:pt x="268556" y="0"/>
                  <a:pt x="599836" y="0"/>
                </a:cubicBezTo>
                <a:close/>
              </a:path>
            </a:pathLst>
          </a:cu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3000">
        <p14:gallery dir="l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5"/>
          <p:cNvSpPr/>
          <p:nvPr/>
        </p:nvSpPr>
        <p:spPr>
          <a:xfrm flipH="1">
            <a:off x="1169" y="0"/>
            <a:ext cx="971104" cy="824235"/>
          </a:xfrm>
          <a:custGeom>
            <a:avLst/>
            <a:gdLst>
              <a:gd name="connsiteX0" fmla="*/ 0 w 6039853"/>
              <a:gd name="connsiteY0" fmla="*/ 0 h 6327927"/>
              <a:gd name="connsiteX1" fmla="*/ 2502569 w 6039853"/>
              <a:gd name="connsiteY1" fmla="*/ 1925053 h 6327927"/>
              <a:gd name="connsiteX2" fmla="*/ 2671011 w 6039853"/>
              <a:gd name="connsiteY2" fmla="*/ 4932948 h 6327927"/>
              <a:gd name="connsiteX3" fmla="*/ 6039853 w 6039853"/>
              <a:gd name="connsiteY3" fmla="*/ 6304548 h 6327927"/>
              <a:gd name="connsiteX4" fmla="*/ 5967664 w 6039853"/>
              <a:gd name="connsiteY4" fmla="*/ 0 h 6327927"/>
              <a:gd name="connsiteX5" fmla="*/ 0 w 6039853"/>
              <a:gd name="connsiteY5" fmla="*/ 0 h 6327927"/>
              <a:gd name="connsiteX0-1" fmla="*/ 0 w 6039853"/>
              <a:gd name="connsiteY0-2" fmla="*/ 0 h 6327927"/>
              <a:gd name="connsiteX1-3" fmla="*/ 2502569 w 6039853"/>
              <a:gd name="connsiteY1-4" fmla="*/ 1925053 h 6327927"/>
              <a:gd name="connsiteX2-5" fmla="*/ 2671011 w 6039853"/>
              <a:gd name="connsiteY2-6" fmla="*/ 4932948 h 6327927"/>
              <a:gd name="connsiteX3-7" fmla="*/ 6039853 w 6039853"/>
              <a:gd name="connsiteY3-8" fmla="*/ 6304548 h 6327927"/>
              <a:gd name="connsiteX4-9" fmla="*/ 5967664 w 6039853"/>
              <a:gd name="connsiteY4-10" fmla="*/ 0 h 6327927"/>
              <a:gd name="connsiteX5-11" fmla="*/ 0 w 6039853"/>
              <a:gd name="connsiteY5-12" fmla="*/ 0 h 6327927"/>
              <a:gd name="connsiteX0-13" fmla="*/ 0 w 6039853"/>
              <a:gd name="connsiteY0-14" fmla="*/ 0 h 6327927"/>
              <a:gd name="connsiteX1-15" fmla="*/ 2502569 w 6039853"/>
              <a:gd name="connsiteY1-16" fmla="*/ 1925053 h 6327927"/>
              <a:gd name="connsiteX2-17" fmla="*/ 2839453 w 6039853"/>
              <a:gd name="connsiteY2-18" fmla="*/ 4932948 h 6327927"/>
              <a:gd name="connsiteX3-19" fmla="*/ 6039853 w 6039853"/>
              <a:gd name="connsiteY3-20" fmla="*/ 6304548 h 6327927"/>
              <a:gd name="connsiteX4-21" fmla="*/ 5967664 w 6039853"/>
              <a:gd name="connsiteY4-22" fmla="*/ 0 h 6327927"/>
              <a:gd name="connsiteX5-23" fmla="*/ 0 w 6039853"/>
              <a:gd name="connsiteY5-24" fmla="*/ 0 h 6327927"/>
              <a:gd name="connsiteX0-25" fmla="*/ 0 w 6039853"/>
              <a:gd name="connsiteY0-26" fmla="*/ 0 h 6327927"/>
              <a:gd name="connsiteX1-27" fmla="*/ 2502569 w 6039853"/>
              <a:gd name="connsiteY1-28" fmla="*/ 1925053 h 6327927"/>
              <a:gd name="connsiteX2-29" fmla="*/ 2839453 w 6039853"/>
              <a:gd name="connsiteY2-30" fmla="*/ 4932948 h 6327927"/>
              <a:gd name="connsiteX3-31" fmla="*/ 6039853 w 6039853"/>
              <a:gd name="connsiteY3-32" fmla="*/ 6304548 h 6327927"/>
              <a:gd name="connsiteX4-33" fmla="*/ 5967664 w 6039853"/>
              <a:gd name="connsiteY4-34" fmla="*/ 0 h 6327927"/>
              <a:gd name="connsiteX5-35" fmla="*/ 0 w 6039853"/>
              <a:gd name="connsiteY5-36" fmla="*/ 0 h 6327927"/>
              <a:gd name="connsiteX0-37" fmla="*/ 0 w 6039853"/>
              <a:gd name="connsiteY0-38" fmla="*/ 0 h 6354071"/>
              <a:gd name="connsiteX1-39" fmla="*/ 2502569 w 6039853"/>
              <a:gd name="connsiteY1-40" fmla="*/ 1925053 h 6354071"/>
              <a:gd name="connsiteX2-41" fmla="*/ 2839453 w 6039853"/>
              <a:gd name="connsiteY2-42" fmla="*/ 4932948 h 6354071"/>
              <a:gd name="connsiteX3-43" fmla="*/ 6039853 w 6039853"/>
              <a:gd name="connsiteY3-44" fmla="*/ 6304548 h 6354071"/>
              <a:gd name="connsiteX4-45" fmla="*/ 5967664 w 6039853"/>
              <a:gd name="connsiteY4-46" fmla="*/ 0 h 6354071"/>
              <a:gd name="connsiteX5-47" fmla="*/ 0 w 6039853"/>
              <a:gd name="connsiteY5-48" fmla="*/ 0 h 6354071"/>
              <a:gd name="connsiteX0-49" fmla="*/ 0 w 6039853"/>
              <a:gd name="connsiteY0-50" fmla="*/ 0 h 6354071"/>
              <a:gd name="connsiteX1-51" fmla="*/ 2502569 w 6039853"/>
              <a:gd name="connsiteY1-52" fmla="*/ 1925053 h 6354071"/>
              <a:gd name="connsiteX2-53" fmla="*/ 2839453 w 6039853"/>
              <a:gd name="connsiteY2-54" fmla="*/ 4932948 h 6354071"/>
              <a:gd name="connsiteX3-55" fmla="*/ 6039853 w 6039853"/>
              <a:gd name="connsiteY3-56" fmla="*/ 6304548 h 6354071"/>
              <a:gd name="connsiteX4-57" fmla="*/ 6005764 w 6039853"/>
              <a:gd name="connsiteY4-58" fmla="*/ 0 h 6354071"/>
              <a:gd name="connsiteX5-59" fmla="*/ 0 w 6039853"/>
              <a:gd name="connsiteY5-60" fmla="*/ 0 h 6354071"/>
              <a:gd name="connsiteX0-61" fmla="*/ 0 w 6005764"/>
              <a:gd name="connsiteY0-62" fmla="*/ 0 h 6290613"/>
              <a:gd name="connsiteX1-63" fmla="*/ 2502569 w 6005764"/>
              <a:gd name="connsiteY1-64" fmla="*/ 1925053 h 6290613"/>
              <a:gd name="connsiteX2-65" fmla="*/ 2839453 w 6005764"/>
              <a:gd name="connsiteY2-66" fmla="*/ 4932948 h 6290613"/>
              <a:gd name="connsiteX3-67" fmla="*/ 6001753 w 6005764"/>
              <a:gd name="connsiteY3-68" fmla="*/ 6266448 h 6290613"/>
              <a:gd name="connsiteX4-69" fmla="*/ 6005764 w 6005764"/>
              <a:gd name="connsiteY4-70" fmla="*/ 0 h 6290613"/>
              <a:gd name="connsiteX5-71" fmla="*/ 0 w 6005764"/>
              <a:gd name="connsiteY5-72" fmla="*/ 0 h 6290613"/>
              <a:gd name="connsiteX0-73" fmla="*/ 0 w 6005764"/>
              <a:gd name="connsiteY0-74" fmla="*/ 0 h 6300010"/>
              <a:gd name="connsiteX1-75" fmla="*/ 2502569 w 6005764"/>
              <a:gd name="connsiteY1-76" fmla="*/ 1925053 h 6300010"/>
              <a:gd name="connsiteX2-77" fmla="*/ 2839453 w 6005764"/>
              <a:gd name="connsiteY2-78" fmla="*/ 4932948 h 6300010"/>
              <a:gd name="connsiteX3-79" fmla="*/ 6001753 w 6005764"/>
              <a:gd name="connsiteY3-80" fmla="*/ 6266448 h 6300010"/>
              <a:gd name="connsiteX4-81" fmla="*/ 6005764 w 6005764"/>
              <a:gd name="connsiteY4-82" fmla="*/ 0 h 6300010"/>
              <a:gd name="connsiteX5-83" fmla="*/ 0 w 6005764"/>
              <a:gd name="connsiteY5-84" fmla="*/ 0 h 6300010"/>
              <a:gd name="connsiteX0-85" fmla="*/ 0 w 6005764"/>
              <a:gd name="connsiteY0-86" fmla="*/ 0 h 6301252"/>
              <a:gd name="connsiteX1-87" fmla="*/ 2502569 w 6005764"/>
              <a:gd name="connsiteY1-88" fmla="*/ 1925053 h 6301252"/>
              <a:gd name="connsiteX2-89" fmla="*/ 2839453 w 6005764"/>
              <a:gd name="connsiteY2-90" fmla="*/ 4932948 h 6301252"/>
              <a:gd name="connsiteX3-91" fmla="*/ 6001753 w 6005764"/>
              <a:gd name="connsiteY3-92" fmla="*/ 6266448 h 6301252"/>
              <a:gd name="connsiteX4-93" fmla="*/ 6005764 w 6005764"/>
              <a:gd name="connsiteY4-94" fmla="*/ 0 h 6301252"/>
              <a:gd name="connsiteX5-95" fmla="*/ 0 w 6005764"/>
              <a:gd name="connsiteY5-96" fmla="*/ 0 h 6301252"/>
              <a:gd name="connsiteX0-97" fmla="*/ 0 w 6005764"/>
              <a:gd name="connsiteY0-98" fmla="*/ 0 h 6328404"/>
              <a:gd name="connsiteX1-99" fmla="*/ 2502569 w 6005764"/>
              <a:gd name="connsiteY1-100" fmla="*/ 1925053 h 6328404"/>
              <a:gd name="connsiteX2-101" fmla="*/ 2839453 w 6005764"/>
              <a:gd name="connsiteY2-102" fmla="*/ 4932948 h 6328404"/>
              <a:gd name="connsiteX3-103" fmla="*/ 6001753 w 6005764"/>
              <a:gd name="connsiteY3-104" fmla="*/ 6266448 h 6328404"/>
              <a:gd name="connsiteX4-105" fmla="*/ 6005764 w 6005764"/>
              <a:gd name="connsiteY4-106" fmla="*/ 0 h 6328404"/>
              <a:gd name="connsiteX5-107" fmla="*/ 0 w 6005764"/>
              <a:gd name="connsiteY5-108" fmla="*/ 0 h 6328404"/>
              <a:gd name="connsiteX0-109" fmla="*/ 0 w 6005764"/>
              <a:gd name="connsiteY0-110" fmla="*/ 0 h 6321734"/>
              <a:gd name="connsiteX1-111" fmla="*/ 2502569 w 6005764"/>
              <a:gd name="connsiteY1-112" fmla="*/ 1925053 h 6321734"/>
              <a:gd name="connsiteX2-113" fmla="*/ 3273143 w 6005764"/>
              <a:gd name="connsiteY2-114" fmla="*/ 4856415 h 6321734"/>
              <a:gd name="connsiteX3-115" fmla="*/ 6001753 w 6005764"/>
              <a:gd name="connsiteY3-116" fmla="*/ 6266448 h 6321734"/>
              <a:gd name="connsiteX4-117" fmla="*/ 6005764 w 6005764"/>
              <a:gd name="connsiteY4-118" fmla="*/ 0 h 6321734"/>
              <a:gd name="connsiteX5-119" fmla="*/ 0 w 6005764"/>
              <a:gd name="connsiteY5-120" fmla="*/ 0 h 6321734"/>
              <a:gd name="connsiteX0-121" fmla="*/ 0 w 6005764"/>
              <a:gd name="connsiteY0-122" fmla="*/ 0 h 6312022"/>
              <a:gd name="connsiteX1-123" fmla="*/ 2502569 w 6005764"/>
              <a:gd name="connsiteY1-124" fmla="*/ 1925053 h 6312022"/>
              <a:gd name="connsiteX2-125" fmla="*/ 3273143 w 6005764"/>
              <a:gd name="connsiteY2-126" fmla="*/ 4856415 h 6312022"/>
              <a:gd name="connsiteX3-127" fmla="*/ 6001753 w 6005764"/>
              <a:gd name="connsiteY3-128" fmla="*/ 6266448 h 6312022"/>
              <a:gd name="connsiteX4-129" fmla="*/ 6005764 w 6005764"/>
              <a:gd name="connsiteY4-130" fmla="*/ 0 h 6312022"/>
              <a:gd name="connsiteX5-131" fmla="*/ 0 w 6005764"/>
              <a:gd name="connsiteY5-132" fmla="*/ 0 h 6312022"/>
              <a:gd name="connsiteX0-133" fmla="*/ 0 w 6005764"/>
              <a:gd name="connsiteY0-134" fmla="*/ 0 h 6312023"/>
              <a:gd name="connsiteX1-135" fmla="*/ 2502569 w 6005764"/>
              <a:gd name="connsiteY1-136" fmla="*/ 1925053 h 6312023"/>
              <a:gd name="connsiteX2-137" fmla="*/ 3145587 w 6005764"/>
              <a:gd name="connsiteY2-138" fmla="*/ 4856415 h 6312023"/>
              <a:gd name="connsiteX3-139" fmla="*/ 6001753 w 6005764"/>
              <a:gd name="connsiteY3-140" fmla="*/ 6266448 h 6312023"/>
              <a:gd name="connsiteX4-141" fmla="*/ 6005764 w 6005764"/>
              <a:gd name="connsiteY4-142" fmla="*/ 0 h 6312023"/>
              <a:gd name="connsiteX5-143" fmla="*/ 0 w 6005764"/>
              <a:gd name="connsiteY5-144" fmla="*/ 0 h 6312023"/>
              <a:gd name="connsiteX0-145" fmla="*/ 0 w 6005764"/>
              <a:gd name="connsiteY0-146" fmla="*/ 0 h 6318150"/>
              <a:gd name="connsiteX1-147" fmla="*/ 2502569 w 6005764"/>
              <a:gd name="connsiteY1-148" fmla="*/ 1925053 h 6318150"/>
              <a:gd name="connsiteX2-149" fmla="*/ 3145587 w 6005764"/>
              <a:gd name="connsiteY2-150" fmla="*/ 4856415 h 6318150"/>
              <a:gd name="connsiteX3-151" fmla="*/ 6001753 w 6005764"/>
              <a:gd name="connsiteY3-152" fmla="*/ 6266448 h 6318150"/>
              <a:gd name="connsiteX4-153" fmla="*/ 6005764 w 6005764"/>
              <a:gd name="connsiteY4-154" fmla="*/ 0 h 6318150"/>
              <a:gd name="connsiteX5-155" fmla="*/ 0 w 6005764"/>
              <a:gd name="connsiteY5-156" fmla="*/ 0 h 631815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6005764" h="6318150">
                <a:moveTo>
                  <a:pt x="0" y="0"/>
                </a:moveTo>
                <a:cubicBezTo>
                  <a:pt x="66174" y="1417720"/>
                  <a:pt x="1978305" y="1115651"/>
                  <a:pt x="2502569" y="1925053"/>
                </a:cubicBezTo>
                <a:cubicBezTo>
                  <a:pt x="3026834" y="2734456"/>
                  <a:pt x="2714790" y="3661059"/>
                  <a:pt x="3145587" y="4856415"/>
                </a:cubicBezTo>
                <a:cubicBezTo>
                  <a:pt x="3576384" y="6051771"/>
                  <a:pt x="4643187" y="6477001"/>
                  <a:pt x="6001753" y="6266448"/>
                </a:cubicBezTo>
                <a:lnTo>
                  <a:pt x="6005764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rgbClr val="09207D">
                  <a:alpha val="17000"/>
                </a:srgbClr>
              </a:gs>
            </a:gsLst>
            <a:lin ang="9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" name="Freeform: Shape 16"/>
          <p:cNvSpPr/>
          <p:nvPr/>
        </p:nvSpPr>
        <p:spPr>
          <a:xfrm flipH="1">
            <a:off x="-2" y="90"/>
            <a:ext cx="345889" cy="1102443"/>
          </a:xfrm>
          <a:custGeom>
            <a:avLst/>
            <a:gdLst>
              <a:gd name="connsiteX0" fmla="*/ 2561234 w 2585297"/>
              <a:gd name="connsiteY0" fmla="*/ 0 h 6906127"/>
              <a:gd name="connsiteX1" fmla="*/ 780560 w 2585297"/>
              <a:gd name="connsiteY1" fmla="*/ 1852863 h 6906127"/>
              <a:gd name="connsiteX2" fmla="*/ 82728 w 2585297"/>
              <a:gd name="connsiteY2" fmla="*/ 4932948 h 6906127"/>
              <a:gd name="connsiteX3" fmla="*/ 2585297 w 2585297"/>
              <a:gd name="connsiteY3" fmla="*/ 6906127 h 6906127"/>
              <a:gd name="connsiteX4" fmla="*/ 2561234 w 2585297"/>
              <a:gd name="connsiteY4" fmla="*/ 0 h 6906127"/>
              <a:gd name="connsiteX0-1" fmla="*/ 2561234 w 2585297"/>
              <a:gd name="connsiteY0-2" fmla="*/ 10370 h 6916497"/>
              <a:gd name="connsiteX1-3" fmla="*/ 780560 w 2585297"/>
              <a:gd name="connsiteY1-4" fmla="*/ 1863233 h 6916497"/>
              <a:gd name="connsiteX2-5" fmla="*/ 82728 w 2585297"/>
              <a:gd name="connsiteY2-6" fmla="*/ 4943318 h 6916497"/>
              <a:gd name="connsiteX3-7" fmla="*/ 2585297 w 2585297"/>
              <a:gd name="connsiteY3-8" fmla="*/ 6916497 h 6916497"/>
              <a:gd name="connsiteX4-9" fmla="*/ 2561234 w 2585297"/>
              <a:gd name="connsiteY4-10" fmla="*/ 10370 h 6916497"/>
              <a:gd name="connsiteX0-11" fmla="*/ 2547392 w 2571455"/>
              <a:gd name="connsiteY0-12" fmla="*/ 8277 h 6914404"/>
              <a:gd name="connsiteX1-13" fmla="*/ 938168 w 2571455"/>
              <a:gd name="connsiteY1-14" fmla="*/ 2184990 h 6914404"/>
              <a:gd name="connsiteX2-15" fmla="*/ 68886 w 2571455"/>
              <a:gd name="connsiteY2-16" fmla="*/ 4941225 h 6914404"/>
              <a:gd name="connsiteX3-17" fmla="*/ 2571455 w 2571455"/>
              <a:gd name="connsiteY3-18" fmla="*/ 6914404 h 6914404"/>
              <a:gd name="connsiteX4-19" fmla="*/ 2547392 w 2571455"/>
              <a:gd name="connsiteY4-20" fmla="*/ 8277 h 6914404"/>
              <a:gd name="connsiteX0-21" fmla="*/ 2594895 w 2618958"/>
              <a:gd name="connsiteY0-22" fmla="*/ 8277 h 6914404"/>
              <a:gd name="connsiteX1-23" fmla="*/ 985671 w 2618958"/>
              <a:gd name="connsiteY1-24" fmla="*/ 2184990 h 6914404"/>
              <a:gd name="connsiteX2-25" fmla="*/ 116389 w 2618958"/>
              <a:gd name="connsiteY2-26" fmla="*/ 4941225 h 6914404"/>
              <a:gd name="connsiteX3-27" fmla="*/ 2618958 w 2618958"/>
              <a:gd name="connsiteY3-28" fmla="*/ 6914404 h 6914404"/>
              <a:gd name="connsiteX4-29" fmla="*/ 2594895 w 2618958"/>
              <a:gd name="connsiteY4-30" fmla="*/ 8277 h 6914404"/>
              <a:gd name="connsiteX0-31" fmla="*/ 2594895 w 2618958"/>
              <a:gd name="connsiteY0-32" fmla="*/ 8277 h 6914404"/>
              <a:gd name="connsiteX1-33" fmla="*/ 985671 w 2618958"/>
              <a:gd name="connsiteY1-34" fmla="*/ 2184990 h 6914404"/>
              <a:gd name="connsiteX2-35" fmla="*/ 116389 w 2618958"/>
              <a:gd name="connsiteY2-36" fmla="*/ 4941225 h 6914404"/>
              <a:gd name="connsiteX3-37" fmla="*/ 2618958 w 2618958"/>
              <a:gd name="connsiteY3-38" fmla="*/ 6914404 h 6914404"/>
              <a:gd name="connsiteX4-39" fmla="*/ 2594895 w 2618958"/>
              <a:gd name="connsiteY4-40" fmla="*/ 8277 h 6914404"/>
              <a:gd name="connsiteX0-41" fmla="*/ 2594895 w 2618958"/>
              <a:gd name="connsiteY0-42" fmla="*/ 8277 h 6914404"/>
              <a:gd name="connsiteX1-43" fmla="*/ 985671 w 2618958"/>
              <a:gd name="connsiteY1-44" fmla="*/ 2184990 h 6914404"/>
              <a:gd name="connsiteX2-45" fmla="*/ 116389 w 2618958"/>
              <a:gd name="connsiteY2-46" fmla="*/ 4941225 h 6914404"/>
              <a:gd name="connsiteX3-47" fmla="*/ 2618958 w 2618958"/>
              <a:gd name="connsiteY3-48" fmla="*/ 6914404 h 6914404"/>
              <a:gd name="connsiteX4-49" fmla="*/ 2594895 w 2618958"/>
              <a:gd name="connsiteY4-50" fmla="*/ 8277 h 6914404"/>
              <a:gd name="connsiteX0-51" fmla="*/ 2594895 w 2618958"/>
              <a:gd name="connsiteY0-52" fmla="*/ 8277 h 6914404"/>
              <a:gd name="connsiteX1-53" fmla="*/ 985671 w 2618958"/>
              <a:gd name="connsiteY1-54" fmla="*/ 2184990 h 6914404"/>
              <a:gd name="connsiteX2-55" fmla="*/ 116389 w 2618958"/>
              <a:gd name="connsiteY2-56" fmla="*/ 4941225 h 6914404"/>
              <a:gd name="connsiteX3-57" fmla="*/ 2618958 w 2618958"/>
              <a:gd name="connsiteY3-58" fmla="*/ 6914404 h 6914404"/>
              <a:gd name="connsiteX4-59" fmla="*/ 2594895 w 2618958"/>
              <a:gd name="connsiteY4-60" fmla="*/ 8277 h 6914404"/>
              <a:gd name="connsiteX0-61" fmla="*/ 2517149 w 2541212"/>
              <a:gd name="connsiteY0-62" fmla="*/ 8277 h 6914404"/>
              <a:gd name="connsiteX1-63" fmla="*/ 907925 w 2541212"/>
              <a:gd name="connsiteY1-64" fmla="*/ 2184990 h 6914404"/>
              <a:gd name="connsiteX2-65" fmla="*/ 38643 w 2541212"/>
              <a:gd name="connsiteY2-66" fmla="*/ 4941225 h 6914404"/>
              <a:gd name="connsiteX3-67" fmla="*/ 2541212 w 2541212"/>
              <a:gd name="connsiteY3-68" fmla="*/ 6914404 h 6914404"/>
              <a:gd name="connsiteX4-69" fmla="*/ 2517149 w 2541212"/>
              <a:gd name="connsiteY4-70" fmla="*/ 8277 h 691440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541212" h="6914404">
                <a:moveTo>
                  <a:pt x="2517149" y="8277"/>
                </a:moveTo>
                <a:cubicBezTo>
                  <a:pt x="614154" y="-124071"/>
                  <a:pt x="1321009" y="1362832"/>
                  <a:pt x="907925" y="2184990"/>
                </a:cubicBezTo>
                <a:cubicBezTo>
                  <a:pt x="494841" y="3007148"/>
                  <a:pt x="-166896" y="3508464"/>
                  <a:pt x="38643" y="4941225"/>
                </a:cubicBezTo>
                <a:cubicBezTo>
                  <a:pt x="358482" y="6183486"/>
                  <a:pt x="1573672" y="6806120"/>
                  <a:pt x="2541212" y="6914404"/>
                </a:cubicBezTo>
                <a:lnTo>
                  <a:pt x="2517149" y="8277"/>
                </a:lnTo>
                <a:close/>
              </a:path>
            </a:pathLst>
          </a:custGeom>
          <a:gradFill>
            <a:gsLst>
              <a:gs pos="2000">
                <a:schemeClr val="accent1">
                  <a:alpha val="79000"/>
                </a:schemeClr>
              </a:gs>
              <a:gs pos="100000">
                <a:srgbClr val="09207D">
                  <a:alpha val="18000"/>
                </a:srgbClr>
              </a:gs>
            </a:gsLst>
            <a:path path="circle">
              <a:fillToRect l="50000" t="-80000" r="50000" b="18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" name="文本框 3"/>
          <p:cNvSpPr txBox="1"/>
          <p:nvPr/>
        </p:nvSpPr>
        <p:spPr>
          <a:xfrm>
            <a:off x="615814" y="301337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gradFill>
                  <a:gsLst>
                    <a:gs pos="53000">
                      <a:srgbClr val="09207D"/>
                    </a:gs>
                    <a:gs pos="100000">
                      <a:srgbClr val="09207D"/>
                    </a:gs>
                  </a:gsLst>
                  <a:lin ang="5400000" scaled="0"/>
                </a:gradFill>
                <a:latin typeface="字魂105号-简雅黑" panose="00000500000000000000" pitchFamily="2" charset="-122"/>
                <a:ea typeface="字魂105号-简雅黑" panose="00000500000000000000" pitchFamily="2" charset="-122"/>
              </a:rPr>
              <a:t>点击添加标题</a:t>
            </a:r>
            <a:endParaRPr lang="zh-CN" altLang="en-US" sz="2400" dirty="0">
              <a:gradFill>
                <a:gsLst>
                  <a:gs pos="53000">
                    <a:srgbClr val="09207D"/>
                  </a:gs>
                  <a:gs pos="100000">
                    <a:srgbClr val="09207D"/>
                  </a:gs>
                </a:gsLst>
                <a:lin ang="5400000" scaled="0"/>
              </a:gradFill>
              <a:latin typeface="字魂105号-简雅黑" panose="00000500000000000000" pitchFamily="2" charset="-122"/>
              <a:ea typeface="字魂105号-简雅黑" panose="00000500000000000000" pitchFamily="2" charset="-122"/>
            </a:endParaRPr>
          </a:p>
        </p:txBody>
      </p:sp>
      <p:grpSp>
        <p:nvGrpSpPr>
          <p:cNvPr id="81" name="组合 80"/>
          <p:cNvGrpSpPr/>
          <p:nvPr/>
        </p:nvGrpSpPr>
        <p:grpSpPr>
          <a:xfrm>
            <a:off x="788304" y="4141338"/>
            <a:ext cx="4796243" cy="1310502"/>
            <a:chOff x="788304" y="4141338"/>
            <a:chExt cx="4796243" cy="1310502"/>
          </a:xfrm>
        </p:grpSpPr>
        <p:sp>
          <p:nvSpPr>
            <p:cNvPr id="61" name="Rectangle 47"/>
            <p:cNvSpPr/>
            <p:nvPr/>
          </p:nvSpPr>
          <p:spPr bwMode="auto">
            <a:xfrm>
              <a:off x="1190994" y="4255828"/>
              <a:ext cx="4393553" cy="1196012"/>
            </a:xfrm>
            <a:prstGeom prst="rect">
              <a:avLst/>
            </a:prstGeom>
            <a:gradFill>
              <a:gsLst>
                <a:gs pos="2000">
                  <a:schemeClr val="bg1">
                    <a:lumMod val="50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path path="circle">
                <a:fillToRect l="50000" t="-80000" r="50000" b="180000"/>
              </a:path>
            </a:gradFill>
            <a:ln w="317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grpSp>
          <p:nvGrpSpPr>
            <p:cNvPr id="62" name="Group 48"/>
            <p:cNvGrpSpPr/>
            <p:nvPr/>
          </p:nvGrpSpPr>
          <p:grpSpPr>
            <a:xfrm>
              <a:off x="788304" y="4141338"/>
              <a:ext cx="1312135" cy="901756"/>
              <a:chOff x="1520996" y="3491400"/>
              <a:chExt cx="2851120" cy="1881111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63" name="Trapezoid 2"/>
              <p:cNvSpPr/>
              <p:nvPr/>
            </p:nvSpPr>
            <p:spPr bwMode="auto">
              <a:xfrm rot="19191503">
                <a:off x="1520996" y="3870373"/>
                <a:ext cx="2851120" cy="661727"/>
              </a:xfrm>
              <a:custGeom>
                <a:avLst/>
                <a:gdLst>
                  <a:gd name="connsiteX0" fmla="*/ 0 w 1828800"/>
                  <a:gd name="connsiteY0" fmla="*/ 457200 h 457200"/>
                  <a:gd name="connsiteX1" fmla="*/ 114300 w 1828800"/>
                  <a:gd name="connsiteY1" fmla="*/ 0 h 457200"/>
                  <a:gd name="connsiteX2" fmla="*/ 1714500 w 1828800"/>
                  <a:gd name="connsiteY2" fmla="*/ 0 h 457200"/>
                  <a:gd name="connsiteX3" fmla="*/ 1828800 w 1828800"/>
                  <a:gd name="connsiteY3" fmla="*/ 457200 h 457200"/>
                  <a:gd name="connsiteX4" fmla="*/ 0 w 1828800"/>
                  <a:gd name="connsiteY4" fmla="*/ 457200 h 457200"/>
                  <a:gd name="connsiteX0-1" fmla="*/ 0 w 1828800"/>
                  <a:gd name="connsiteY0-2" fmla="*/ 463642 h 463642"/>
                  <a:gd name="connsiteX1-3" fmla="*/ 402156 w 1828800"/>
                  <a:gd name="connsiteY1-4" fmla="*/ 0 h 463642"/>
                  <a:gd name="connsiteX2-5" fmla="*/ 1714500 w 1828800"/>
                  <a:gd name="connsiteY2-6" fmla="*/ 6442 h 463642"/>
                  <a:gd name="connsiteX3-7" fmla="*/ 1828800 w 1828800"/>
                  <a:gd name="connsiteY3-8" fmla="*/ 463642 h 463642"/>
                  <a:gd name="connsiteX4-9" fmla="*/ 0 w 1828800"/>
                  <a:gd name="connsiteY4-10" fmla="*/ 463642 h 463642"/>
                  <a:gd name="connsiteX0-11" fmla="*/ 0 w 2001385"/>
                  <a:gd name="connsiteY0-12" fmla="*/ 463642 h 463642"/>
                  <a:gd name="connsiteX1-13" fmla="*/ 402156 w 2001385"/>
                  <a:gd name="connsiteY1-14" fmla="*/ 0 h 463642"/>
                  <a:gd name="connsiteX2-15" fmla="*/ 1714500 w 2001385"/>
                  <a:gd name="connsiteY2-16" fmla="*/ 6442 h 463642"/>
                  <a:gd name="connsiteX3-17" fmla="*/ 2001385 w 2001385"/>
                  <a:gd name="connsiteY3-18" fmla="*/ 426441 h 463642"/>
                  <a:gd name="connsiteX4-19" fmla="*/ 0 w 2001385"/>
                  <a:gd name="connsiteY4-20" fmla="*/ 463642 h 463642"/>
                  <a:gd name="connsiteX0-21" fmla="*/ 0 w 2001385"/>
                  <a:gd name="connsiteY0-22" fmla="*/ 463642 h 463642"/>
                  <a:gd name="connsiteX1-23" fmla="*/ 402156 w 2001385"/>
                  <a:gd name="connsiteY1-24" fmla="*/ 0 h 463642"/>
                  <a:gd name="connsiteX2-25" fmla="*/ 1514076 w 2001385"/>
                  <a:gd name="connsiteY2-26" fmla="*/ 7706 h 463642"/>
                  <a:gd name="connsiteX3-27" fmla="*/ 2001385 w 2001385"/>
                  <a:gd name="connsiteY3-28" fmla="*/ 426441 h 463642"/>
                  <a:gd name="connsiteX4-29" fmla="*/ 0 w 2001385"/>
                  <a:gd name="connsiteY4-30" fmla="*/ 463642 h 463642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2001385" h="463642">
                    <a:moveTo>
                      <a:pt x="0" y="463642"/>
                    </a:moveTo>
                    <a:lnTo>
                      <a:pt x="402156" y="0"/>
                    </a:lnTo>
                    <a:lnTo>
                      <a:pt x="1514076" y="7706"/>
                    </a:lnTo>
                    <a:lnTo>
                      <a:pt x="2001385" y="426441"/>
                    </a:lnTo>
                    <a:lnTo>
                      <a:pt x="0" y="463642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42000">
                    <a:schemeClr val="bg1">
                      <a:lumMod val="95000"/>
                    </a:schemeClr>
                  </a:gs>
                  <a:gs pos="84000">
                    <a:schemeClr val="bg1"/>
                  </a:gs>
                </a:gsLst>
                <a:lin ang="3600000" scaled="0"/>
                <a:tileRect/>
              </a:gradFill>
              <a:ln w="3175">
                <a:noFill/>
              </a:ln>
              <a:effectLst>
                <a:outerShdw blurRad="1270000" dist="584200" dir="2700000" sx="75000" sy="75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  <p:grpSp>
            <p:nvGrpSpPr>
              <p:cNvPr id="64" name="Group 50"/>
              <p:cNvGrpSpPr/>
              <p:nvPr/>
            </p:nvGrpSpPr>
            <p:grpSpPr>
              <a:xfrm>
                <a:off x="1878737" y="3491400"/>
                <a:ext cx="2398658" cy="1881111"/>
                <a:chOff x="1878737" y="3491400"/>
                <a:chExt cx="2398658" cy="1881111"/>
              </a:xfrm>
            </p:grpSpPr>
            <p:sp>
              <p:nvSpPr>
                <p:cNvPr id="65" name="Right Triangle 51"/>
                <p:cNvSpPr/>
                <p:nvPr/>
              </p:nvSpPr>
              <p:spPr bwMode="auto">
                <a:xfrm flipH="1">
                  <a:off x="2129238" y="5156517"/>
                  <a:ext cx="245448" cy="215994"/>
                </a:xfrm>
                <a:prstGeom prst="rtTriangl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/>
                </a:p>
              </p:txBody>
            </p:sp>
            <p:sp>
              <p:nvSpPr>
                <p:cNvPr id="66" name="Right Triangle 52"/>
                <p:cNvSpPr/>
                <p:nvPr/>
              </p:nvSpPr>
              <p:spPr bwMode="auto">
                <a:xfrm flipH="1">
                  <a:off x="4031948" y="3491400"/>
                  <a:ext cx="245447" cy="215994"/>
                </a:xfrm>
                <a:prstGeom prst="rtTriangl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/>
                </a:p>
              </p:txBody>
            </p:sp>
            <p:sp>
              <p:nvSpPr>
                <p:cNvPr id="67" name="Rectangle 53"/>
                <p:cNvSpPr/>
                <p:nvPr/>
              </p:nvSpPr>
              <p:spPr>
                <a:xfrm rot="19126099">
                  <a:off x="1878737" y="3932079"/>
                  <a:ext cx="2262046" cy="545732"/>
                </a:xfrm>
                <a:prstGeom prst="rect">
                  <a:avLst/>
                </a:prstGeom>
              </p:spPr>
              <p:txBody>
                <a:bodyPr anchor="ctr">
                  <a:spAutoFit/>
                </a:bodyPr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en-US" sz="11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字魂105号-简雅黑" panose="00000500000000000000" pitchFamily="2" charset="-122"/>
                      <a:ea typeface="字魂105号-简雅黑" panose="00000500000000000000" pitchFamily="2" charset="-122"/>
                    </a:rPr>
                    <a:t>Contents </a:t>
                  </a:r>
                  <a:r>
                    <a:rPr lang="en-US" altLang="zh-CN" sz="11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字魂105号-简雅黑" panose="00000500000000000000" pitchFamily="2" charset="-122"/>
                      <a:ea typeface="字魂105号-简雅黑" panose="00000500000000000000" pitchFamily="2" charset="-122"/>
                    </a:rPr>
                    <a:t>3</a:t>
                  </a:r>
                  <a:endParaRPr lang="en-US" sz="1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字魂105号-简雅黑" panose="00000500000000000000" pitchFamily="2" charset="-122"/>
                    <a:ea typeface="字魂105号-简雅黑" panose="00000500000000000000" pitchFamily="2" charset="-122"/>
                  </a:endParaRPr>
                </a:p>
              </p:txBody>
            </p:sp>
          </p:grpSp>
        </p:grpSp>
      </p:grpSp>
      <p:grpSp>
        <p:nvGrpSpPr>
          <p:cNvPr id="79" name="组合 78"/>
          <p:cNvGrpSpPr/>
          <p:nvPr/>
        </p:nvGrpSpPr>
        <p:grpSpPr>
          <a:xfrm>
            <a:off x="790604" y="1638829"/>
            <a:ext cx="4787921" cy="1291160"/>
            <a:chOff x="790604" y="1638829"/>
            <a:chExt cx="4787921" cy="1291160"/>
          </a:xfrm>
        </p:grpSpPr>
        <p:sp>
          <p:nvSpPr>
            <p:cNvPr id="33" name="Rectangle 18"/>
            <p:cNvSpPr/>
            <p:nvPr/>
          </p:nvSpPr>
          <p:spPr bwMode="auto">
            <a:xfrm>
              <a:off x="1192849" y="1749881"/>
              <a:ext cx="4385676" cy="1180108"/>
            </a:xfrm>
            <a:prstGeom prst="rect">
              <a:avLst/>
            </a:prstGeom>
            <a:gradFill>
              <a:gsLst>
                <a:gs pos="2000">
                  <a:schemeClr val="accent1"/>
                </a:gs>
                <a:gs pos="100000">
                  <a:schemeClr val="accent1">
                    <a:lumMod val="75000"/>
                  </a:schemeClr>
                </a:gs>
              </a:gsLst>
              <a:path path="circle">
                <a:fillToRect l="50000" t="-80000" r="50000" b="180000"/>
              </a:path>
            </a:gradFill>
            <a:ln w="317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字魂105号-简雅黑" panose="00000500000000000000" pitchFamily="2" charset="-122"/>
                <a:ea typeface="字魂105号-简雅黑" panose="00000500000000000000" pitchFamily="2" charset="-122"/>
              </a:endParaRPr>
            </a:p>
          </p:txBody>
        </p:sp>
        <p:grpSp>
          <p:nvGrpSpPr>
            <p:cNvPr id="34" name="Group 35"/>
            <p:cNvGrpSpPr/>
            <p:nvPr/>
          </p:nvGrpSpPr>
          <p:grpSpPr>
            <a:xfrm>
              <a:off x="790604" y="1638829"/>
              <a:ext cx="1435471" cy="947095"/>
              <a:chOff x="1579433" y="3491400"/>
              <a:chExt cx="2851120" cy="1881111"/>
            </a:xfrm>
          </p:grpSpPr>
          <p:sp>
            <p:nvSpPr>
              <p:cNvPr id="35" name="Trapezoid 2"/>
              <p:cNvSpPr/>
              <p:nvPr/>
            </p:nvSpPr>
            <p:spPr bwMode="auto">
              <a:xfrm rot="19191503">
                <a:off x="1579433" y="3870372"/>
                <a:ext cx="2851120" cy="661727"/>
              </a:xfrm>
              <a:custGeom>
                <a:avLst/>
                <a:gdLst>
                  <a:gd name="connsiteX0" fmla="*/ 0 w 1828800"/>
                  <a:gd name="connsiteY0" fmla="*/ 457200 h 457200"/>
                  <a:gd name="connsiteX1" fmla="*/ 114300 w 1828800"/>
                  <a:gd name="connsiteY1" fmla="*/ 0 h 457200"/>
                  <a:gd name="connsiteX2" fmla="*/ 1714500 w 1828800"/>
                  <a:gd name="connsiteY2" fmla="*/ 0 h 457200"/>
                  <a:gd name="connsiteX3" fmla="*/ 1828800 w 1828800"/>
                  <a:gd name="connsiteY3" fmla="*/ 457200 h 457200"/>
                  <a:gd name="connsiteX4" fmla="*/ 0 w 1828800"/>
                  <a:gd name="connsiteY4" fmla="*/ 457200 h 457200"/>
                  <a:gd name="connsiteX0-1" fmla="*/ 0 w 1828800"/>
                  <a:gd name="connsiteY0-2" fmla="*/ 463642 h 463642"/>
                  <a:gd name="connsiteX1-3" fmla="*/ 402156 w 1828800"/>
                  <a:gd name="connsiteY1-4" fmla="*/ 0 h 463642"/>
                  <a:gd name="connsiteX2-5" fmla="*/ 1714500 w 1828800"/>
                  <a:gd name="connsiteY2-6" fmla="*/ 6442 h 463642"/>
                  <a:gd name="connsiteX3-7" fmla="*/ 1828800 w 1828800"/>
                  <a:gd name="connsiteY3-8" fmla="*/ 463642 h 463642"/>
                  <a:gd name="connsiteX4-9" fmla="*/ 0 w 1828800"/>
                  <a:gd name="connsiteY4-10" fmla="*/ 463642 h 463642"/>
                  <a:gd name="connsiteX0-11" fmla="*/ 0 w 2001385"/>
                  <a:gd name="connsiteY0-12" fmla="*/ 463642 h 463642"/>
                  <a:gd name="connsiteX1-13" fmla="*/ 402156 w 2001385"/>
                  <a:gd name="connsiteY1-14" fmla="*/ 0 h 463642"/>
                  <a:gd name="connsiteX2-15" fmla="*/ 1714500 w 2001385"/>
                  <a:gd name="connsiteY2-16" fmla="*/ 6442 h 463642"/>
                  <a:gd name="connsiteX3-17" fmla="*/ 2001385 w 2001385"/>
                  <a:gd name="connsiteY3-18" fmla="*/ 426441 h 463642"/>
                  <a:gd name="connsiteX4-19" fmla="*/ 0 w 2001385"/>
                  <a:gd name="connsiteY4-20" fmla="*/ 463642 h 463642"/>
                  <a:gd name="connsiteX0-21" fmla="*/ 0 w 2001385"/>
                  <a:gd name="connsiteY0-22" fmla="*/ 463642 h 463642"/>
                  <a:gd name="connsiteX1-23" fmla="*/ 402156 w 2001385"/>
                  <a:gd name="connsiteY1-24" fmla="*/ 0 h 463642"/>
                  <a:gd name="connsiteX2-25" fmla="*/ 1514076 w 2001385"/>
                  <a:gd name="connsiteY2-26" fmla="*/ 7706 h 463642"/>
                  <a:gd name="connsiteX3-27" fmla="*/ 2001385 w 2001385"/>
                  <a:gd name="connsiteY3-28" fmla="*/ 426441 h 463642"/>
                  <a:gd name="connsiteX4-29" fmla="*/ 0 w 2001385"/>
                  <a:gd name="connsiteY4-30" fmla="*/ 463642 h 463642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2001385" h="463642">
                    <a:moveTo>
                      <a:pt x="0" y="463642"/>
                    </a:moveTo>
                    <a:lnTo>
                      <a:pt x="402156" y="0"/>
                    </a:lnTo>
                    <a:lnTo>
                      <a:pt x="1514076" y="7706"/>
                    </a:lnTo>
                    <a:lnTo>
                      <a:pt x="2001385" y="426441"/>
                    </a:lnTo>
                    <a:lnTo>
                      <a:pt x="0" y="463642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42000">
                    <a:schemeClr val="bg1">
                      <a:lumMod val="95000"/>
                    </a:schemeClr>
                  </a:gs>
                  <a:gs pos="84000">
                    <a:schemeClr val="bg1"/>
                  </a:gs>
                </a:gsLst>
                <a:lin ang="3600000" scaled="0"/>
                <a:tileRect/>
              </a:gradFill>
              <a:ln w="3175">
                <a:noFill/>
              </a:ln>
              <a:effectLst>
                <a:outerShdw blurRad="1270000" dist="584200" dir="2700000" sx="75000" sy="75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100">
                  <a:latin typeface="字魂105号-简雅黑" panose="00000500000000000000" pitchFamily="2" charset="-122"/>
                  <a:ea typeface="字魂105号-简雅黑" panose="00000500000000000000" pitchFamily="2" charset="-122"/>
                </a:endParaRPr>
              </a:p>
            </p:txBody>
          </p:sp>
          <p:grpSp>
            <p:nvGrpSpPr>
              <p:cNvPr id="36" name="Group 34"/>
              <p:cNvGrpSpPr/>
              <p:nvPr/>
            </p:nvGrpSpPr>
            <p:grpSpPr>
              <a:xfrm>
                <a:off x="1878737" y="3491400"/>
                <a:ext cx="2398658" cy="1881111"/>
                <a:chOff x="1878737" y="3491400"/>
                <a:chExt cx="2398658" cy="1881111"/>
              </a:xfrm>
            </p:grpSpPr>
            <p:sp>
              <p:nvSpPr>
                <p:cNvPr id="37" name="Right Triangle 2"/>
                <p:cNvSpPr/>
                <p:nvPr/>
              </p:nvSpPr>
              <p:spPr bwMode="auto">
                <a:xfrm flipH="1">
                  <a:off x="2129238" y="5156517"/>
                  <a:ext cx="245448" cy="215994"/>
                </a:xfrm>
                <a:prstGeom prst="rtTriangl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100">
                    <a:latin typeface="字魂105号-简雅黑" panose="00000500000000000000" pitchFamily="2" charset="-122"/>
                    <a:ea typeface="字魂105号-简雅黑" panose="00000500000000000000" pitchFamily="2" charset="-122"/>
                  </a:endParaRPr>
                </a:p>
              </p:txBody>
            </p:sp>
            <p:sp>
              <p:nvSpPr>
                <p:cNvPr id="38" name="Right Triangle 3"/>
                <p:cNvSpPr/>
                <p:nvPr/>
              </p:nvSpPr>
              <p:spPr bwMode="auto">
                <a:xfrm flipH="1">
                  <a:off x="4031948" y="3491400"/>
                  <a:ext cx="245447" cy="215994"/>
                </a:xfrm>
                <a:prstGeom prst="rtTriangl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100">
                    <a:latin typeface="字魂105号-简雅黑" panose="00000500000000000000" pitchFamily="2" charset="-122"/>
                    <a:ea typeface="字魂105号-简雅黑" panose="00000500000000000000" pitchFamily="2" charset="-122"/>
                  </a:endParaRPr>
                </a:p>
              </p:txBody>
            </p:sp>
            <p:sp>
              <p:nvSpPr>
                <p:cNvPr id="39" name="Rectangle 6"/>
                <p:cNvSpPr/>
                <p:nvPr/>
              </p:nvSpPr>
              <p:spPr>
                <a:xfrm rot="19126099">
                  <a:off x="1878737" y="3945143"/>
                  <a:ext cx="2262046" cy="519607"/>
                </a:xfrm>
                <a:prstGeom prst="rect">
                  <a:avLst/>
                </a:prstGeom>
              </p:spPr>
              <p:txBody>
                <a:bodyPr anchor="ctr">
                  <a:spAutoFit/>
                </a:bodyPr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en-US" sz="11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字魂105号-简雅黑" panose="00000500000000000000" pitchFamily="2" charset="-122"/>
                      <a:ea typeface="字魂105号-简雅黑" panose="00000500000000000000" pitchFamily="2" charset="-122"/>
                    </a:rPr>
                    <a:t>Contents 1</a:t>
                  </a:r>
                  <a:endParaRPr lang="en-US" sz="1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字魂105号-简雅黑" panose="00000500000000000000" pitchFamily="2" charset="-122"/>
                    <a:ea typeface="字魂105号-简雅黑" panose="00000500000000000000" pitchFamily="2" charset="-122"/>
                  </a:endParaRPr>
                </a:p>
              </p:txBody>
            </p:sp>
          </p:grpSp>
        </p:grpSp>
        <p:sp>
          <p:nvSpPr>
            <p:cNvPr id="75" name="Rectangle 43"/>
            <p:cNvSpPr/>
            <p:nvPr/>
          </p:nvSpPr>
          <p:spPr>
            <a:xfrm>
              <a:off x="1795204" y="2023675"/>
              <a:ext cx="3250104" cy="60785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  <a:sym typeface="思源黑体 CN Medium" panose="020B0600000000000000" pitchFamily="34" charset="-122"/>
                </a:rPr>
                <a:t>您的内容打在这里，或者通过复制您的文本后，在此框中选择粘贴，并选择只保留文字。</a:t>
              </a:r>
              <a:endParaRPr lang="en-US" altLang="zh-CN" sz="1200" dirty="0">
                <a:solidFill>
                  <a:schemeClr val="bg1"/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sym typeface="思源黑体 CN Medium" panose="020B0600000000000000" pitchFamily="34" charset="-122"/>
              </a:endParaRPr>
            </a:p>
          </p:txBody>
        </p:sp>
      </p:grpSp>
      <p:grpSp>
        <p:nvGrpSpPr>
          <p:cNvPr id="80" name="组合 79"/>
          <p:cNvGrpSpPr/>
          <p:nvPr/>
        </p:nvGrpSpPr>
        <p:grpSpPr>
          <a:xfrm>
            <a:off x="6272573" y="1633087"/>
            <a:ext cx="4796243" cy="1310502"/>
            <a:chOff x="6272573" y="1633087"/>
            <a:chExt cx="4796243" cy="1310502"/>
          </a:xfrm>
        </p:grpSpPr>
        <p:sp>
          <p:nvSpPr>
            <p:cNvPr id="54" name="Rectangle 47"/>
            <p:cNvSpPr/>
            <p:nvPr/>
          </p:nvSpPr>
          <p:spPr bwMode="auto">
            <a:xfrm>
              <a:off x="6675263" y="1747577"/>
              <a:ext cx="4393553" cy="1196012"/>
            </a:xfrm>
            <a:prstGeom prst="rect">
              <a:avLst/>
            </a:prstGeom>
            <a:gradFill>
              <a:gsLst>
                <a:gs pos="2000">
                  <a:schemeClr val="bg1">
                    <a:lumMod val="50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path path="circle">
                <a:fillToRect l="50000" t="-80000" r="50000" b="180000"/>
              </a:path>
            </a:gradFill>
            <a:ln w="317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grpSp>
          <p:nvGrpSpPr>
            <p:cNvPr id="55" name="Group 48"/>
            <p:cNvGrpSpPr/>
            <p:nvPr/>
          </p:nvGrpSpPr>
          <p:grpSpPr>
            <a:xfrm>
              <a:off x="6272573" y="1633087"/>
              <a:ext cx="1312135" cy="901756"/>
              <a:chOff x="1520996" y="3491400"/>
              <a:chExt cx="2851120" cy="1881111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56" name="Trapezoid 2"/>
              <p:cNvSpPr/>
              <p:nvPr/>
            </p:nvSpPr>
            <p:spPr bwMode="auto">
              <a:xfrm rot="19191503">
                <a:off x="1520996" y="3870373"/>
                <a:ext cx="2851120" cy="661727"/>
              </a:xfrm>
              <a:custGeom>
                <a:avLst/>
                <a:gdLst>
                  <a:gd name="connsiteX0" fmla="*/ 0 w 1828800"/>
                  <a:gd name="connsiteY0" fmla="*/ 457200 h 457200"/>
                  <a:gd name="connsiteX1" fmla="*/ 114300 w 1828800"/>
                  <a:gd name="connsiteY1" fmla="*/ 0 h 457200"/>
                  <a:gd name="connsiteX2" fmla="*/ 1714500 w 1828800"/>
                  <a:gd name="connsiteY2" fmla="*/ 0 h 457200"/>
                  <a:gd name="connsiteX3" fmla="*/ 1828800 w 1828800"/>
                  <a:gd name="connsiteY3" fmla="*/ 457200 h 457200"/>
                  <a:gd name="connsiteX4" fmla="*/ 0 w 1828800"/>
                  <a:gd name="connsiteY4" fmla="*/ 457200 h 457200"/>
                  <a:gd name="connsiteX0-1" fmla="*/ 0 w 1828800"/>
                  <a:gd name="connsiteY0-2" fmla="*/ 463642 h 463642"/>
                  <a:gd name="connsiteX1-3" fmla="*/ 402156 w 1828800"/>
                  <a:gd name="connsiteY1-4" fmla="*/ 0 h 463642"/>
                  <a:gd name="connsiteX2-5" fmla="*/ 1714500 w 1828800"/>
                  <a:gd name="connsiteY2-6" fmla="*/ 6442 h 463642"/>
                  <a:gd name="connsiteX3-7" fmla="*/ 1828800 w 1828800"/>
                  <a:gd name="connsiteY3-8" fmla="*/ 463642 h 463642"/>
                  <a:gd name="connsiteX4-9" fmla="*/ 0 w 1828800"/>
                  <a:gd name="connsiteY4-10" fmla="*/ 463642 h 463642"/>
                  <a:gd name="connsiteX0-11" fmla="*/ 0 w 2001385"/>
                  <a:gd name="connsiteY0-12" fmla="*/ 463642 h 463642"/>
                  <a:gd name="connsiteX1-13" fmla="*/ 402156 w 2001385"/>
                  <a:gd name="connsiteY1-14" fmla="*/ 0 h 463642"/>
                  <a:gd name="connsiteX2-15" fmla="*/ 1714500 w 2001385"/>
                  <a:gd name="connsiteY2-16" fmla="*/ 6442 h 463642"/>
                  <a:gd name="connsiteX3-17" fmla="*/ 2001385 w 2001385"/>
                  <a:gd name="connsiteY3-18" fmla="*/ 426441 h 463642"/>
                  <a:gd name="connsiteX4-19" fmla="*/ 0 w 2001385"/>
                  <a:gd name="connsiteY4-20" fmla="*/ 463642 h 463642"/>
                  <a:gd name="connsiteX0-21" fmla="*/ 0 w 2001385"/>
                  <a:gd name="connsiteY0-22" fmla="*/ 463642 h 463642"/>
                  <a:gd name="connsiteX1-23" fmla="*/ 402156 w 2001385"/>
                  <a:gd name="connsiteY1-24" fmla="*/ 0 h 463642"/>
                  <a:gd name="connsiteX2-25" fmla="*/ 1514076 w 2001385"/>
                  <a:gd name="connsiteY2-26" fmla="*/ 7706 h 463642"/>
                  <a:gd name="connsiteX3-27" fmla="*/ 2001385 w 2001385"/>
                  <a:gd name="connsiteY3-28" fmla="*/ 426441 h 463642"/>
                  <a:gd name="connsiteX4-29" fmla="*/ 0 w 2001385"/>
                  <a:gd name="connsiteY4-30" fmla="*/ 463642 h 463642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2001385" h="463642">
                    <a:moveTo>
                      <a:pt x="0" y="463642"/>
                    </a:moveTo>
                    <a:lnTo>
                      <a:pt x="402156" y="0"/>
                    </a:lnTo>
                    <a:lnTo>
                      <a:pt x="1514076" y="7706"/>
                    </a:lnTo>
                    <a:lnTo>
                      <a:pt x="2001385" y="426441"/>
                    </a:lnTo>
                    <a:lnTo>
                      <a:pt x="0" y="463642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42000">
                    <a:schemeClr val="bg1">
                      <a:lumMod val="95000"/>
                    </a:schemeClr>
                  </a:gs>
                  <a:gs pos="84000">
                    <a:schemeClr val="bg1"/>
                  </a:gs>
                </a:gsLst>
                <a:lin ang="3600000" scaled="0"/>
                <a:tileRect/>
              </a:gradFill>
              <a:ln w="3175">
                <a:noFill/>
              </a:ln>
              <a:effectLst>
                <a:outerShdw blurRad="1270000" dist="584200" dir="2700000" sx="75000" sy="75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  <p:grpSp>
            <p:nvGrpSpPr>
              <p:cNvPr id="57" name="Group 50"/>
              <p:cNvGrpSpPr/>
              <p:nvPr/>
            </p:nvGrpSpPr>
            <p:grpSpPr>
              <a:xfrm>
                <a:off x="1878737" y="3491400"/>
                <a:ext cx="2398658" cy="1881111"/>
                <a:chOff x="1878737" y="3491400"/>
                <a:chExt cx="2398658" cy="1881111"/>
              </a:xfrm>
            </p:grpSpPr>
            <p:sp>
              <p:nvSpPr>
                <p:cNvPr id="58" name="Right Triangle 51"/>
                <p:cNvSpPr/>
                <p:nvPr/>
              </p:nvSpPr>
              <p:spPr bwMode="auto">
                <a:xfrm flipH="1">
                  <a:off x="2129238" y="5156517"/>
                  <a:ext cx="245448" cy="215994"/>
                </a:xfrm>
                <a:prstGeom prst="rtTriangl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31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/>
                </a:p>
              </p:txBody>
            </p:sp>
            <p:sp>
              <p:nvSpPr>
                <p:cNvPr id="59" name="Right Triangle 52"/>
                <p:cNvSpPr/>
                <p:nvPr/>
              </p:nvSpPr>
              <p:spPr bwMode="auto">
                <a:xfrm flipH="1">
                  <a:off x="4031948" y="3491400"/>
                  <a:ext cx="245447" cy="215994"/>
                </a:xfrm>
                <a:prstGeom prst="rtTriangl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31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/>
                </a:p>
              </p:txBody>
            </p:sp>
            <p:sp>
              <p:nvSpPr>
                <p:cNvPr id="60" name="Rectangle 53"/>
                <p:cNvSpPr/>
                <p:nvPr/>
              </p:nvSpPr>
              <p:spPr>
                <a:xfrm rot="19126099">
                  <a:off x="1878737" y="3932079"/>
                  <a:ext cx="2262046" cy="545732"/>
                </a:xfrm>
                <a:prstGeom prst="rect">
                  <a:avLst/>
                </a:prstGeom>
              </p:spPr>
              <p:txBody>
                <a:bodyPr anchor="ctr">
                  <a:spAutoFit/>
                </a:bodyPr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en-US" sz="11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字魂105号-简雅黑" panose="00000500000000000000" pitchFamily="2" charset="-122"/>
                      <a:ea typeface="字魂105号-简雅黑" panose="00000500000000000000" pitchFamily="2" charset="-122"/>
                    </a:rPr>
                    <a:t>Contents 2</a:t>
                  </a:r>
                  <a:endParaRPr lang="en-US" sz="1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字魂105号-简雅黑" panose="00000500000000000000" pitchFamily="2" charset="-122"/>
                    <a:ea typeface="字魂105号-简雅黑" panose="00000500000000000000" pitchFamily="2" charset="-122"/>
                  </a:endParaRPr>
                </a:p>
              </p:txBody>
            </p:sp>
          </p:grpSp>
        </p:grpSp>
        <p:sp>
          <p:nvSpPr>
            <p:cNvPr id="76" name="Rectangle 43"/>
            <p:cNvSpPr/>
            <p:nvPr/>
          </p:nvSpPr>
          <p:spPr>
            <a:xfrm>
              <a:off x="7299270" y="2039647"/>
              <a:ext cx="3250104" cy="60785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  <a:sym typeface="思源黑体 CN Medium" panose="020B0600000000000000" pitchFamily="34" charset="-122"/>
                </a:rPr>
                <a:t>您的内容打在这里，或者通过复制您的文本后，在此框中选择粘贴，并选择只保留文字。</a:t>
              </a:r>
              <a:endParaRPr lang="en-US" altLang="zh-CN" sz="1200" dirty="0">
                <a:solidFill>
                  <a:schemeClr val="bg1"/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sym typeface="思源黑体 CN Medium" panose="020B0600000000000000" pitchFamily="34" charset="-122"/>
              </a:endParaRPr>
            </a:p>
          </p:txBody>
        </p:sp>
      </p:grpSp>
      <p:sp>
        <p:nvSpPr>
          <p:cNvPr id="77" name="Rectangle 43"/>
          <p:cNvSpPr/>
          <p:nvPr/>
        </p:nvSpPr>
        <p:spPr>
          <a:xfrm>
            <a:off x="1760635" y="4530865"/>
            <a:ext cx="3250104" cy="6078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sym typeface="思源黑体 CN Medium" panose="020B0600000000000000" pitchFamily="34" charset="-122"/>
              </a:rPr>
              <a:t>您的内容打在这里，或者通过复制您的文本后，在此框中选择粘贴，并选择只保留文字。</a:t>
            </a:r>
            <a:endParaRPr lang="en-US" altLang="zh-CN" sz="1200" dirty="0">
              <a:solidFill>
                <a:schemeClr val="bg1"/>
              </a:solidFill>
              <a:latin typeface="字魂105号-简雅黑" panose="00000500000000000000" pitchFamily="2" charset="-122"/>
              <a:ea typeface="字魂105号-简雅黑" panose="00000500000000000000" pitchFamily="2" charset="-122"/>
              <a:sym typeface="思源黑体 CN Medium" panose="020B0600000000000000" pitchFamily="34" charset="-122"/>
            </a:endParaRPr>
          </a:p>
        </p:txBody>
      </p:sp>
      <p:grpSp>
        <p:nvGrpSpPr>
          <p:cNvPr id="82" name="组合 81"/>
          <p:cNvGrpSpPr/>
          <p:nvPr/>
        </p:nvGrpSpPr>
        <p:grpSpPr>
          <a:xfrm>
            <a:off x="6324856" y="4141338"/>
            <a:ext cx="4796243" cy="1310502"/>
            <a:chOff x="6324856" y="4141338"/>
            <a:chExt cx="4796243" cy="1310502"/>
          </a:xfrm>
        </p:grpSpPr>
        <p:sp>
          <p:nvSpPr>
            <p:cNvPr id="68" name="Rectangle 47"/>
            <p:cNvSpPr/>
            <p:nvPr/>
          </p:nvSpPr>
          <p:spPr bwMode="auto">
            <a:xfrm>
              <a:off x="6727546" y="4255828"/>
              <a:ext cx="4393553" cy="1196012"/>
            </a:xfrm>
            <a:prstGeom prst="rect">
              <a:avLst/>
            </a:prstGeom>
            <a:gradFill>
              <a:gsLst>
                <a:gs pos="2000">
                  <a:schemeClr val="bg1">
                    <a:lumMod val="50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path path="circle">
                <a:fillToRect l="50000" t="-80000" r="50000" b="180000"/>
              </a:path>
            </a:gradFill>
            <a:ln w="317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grpSp>
          <p:nvGrpSpPr>
            <p:cNvPr id="69" name="Group 48"/>
            <p:cNvGrpSpPr/>
            <p:nvPr/>
          </p:nvGrpSpPr>
          <p:grpSpPr>
            <a:xfrm>
              <a:off x="6324856" y="4141338"/>
              <a:ext cx="1312135" cy="901756"/>
              <a:chOff x="1520996" y="3491400"/>
              <a:chExt cx="2851120" cy="1881111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70" name="Trapezoid 2"/>
              <p:cNvSpPr/>
              <p:nvPr/>
            </p:nvSpPr>
            <p:spPr bwMode="auto">
              <a:xfrm rot="19191503">
                <a:off x="1520996" y="3870373"/>
                <a:ext cx="2851120" cy="661727"/>
              </a:xfrm>
              <a:custGeom>
                <a:avLst/>
                <a:gdLst>
                  <a:gd name="connsiteX0" fmla="*/ 0 w 1828800"/>
                  <a:gd name="connsiteY0" fmla="*/ 457200 h 457200"/>
                  <a:gd name="connsiteX1" fmla="*/ 114300 w 1828800"/>
                  <a:gd name="connsiteY1" fmla="*/ 0 h 457200"/>
                  <a:gd name="connsiteX2" fmla="*/ 1714500 w 1828800"/>
                  <a:gd name="connsiteY2" fmla="*/ 0 h 457200"/>
                  <a:gd name="connsiteX3" fmla="*/ 1828800 w 1828800"/>
                  <a:gd name="connsiteY3" fmla="*/ 457200 h 457200"/>
                  <a:gd name="connsiteX4" fmla="*/ 0 w 1828800"/>
                  <a:gd name="connsiteY4" fmla="*/ 457200 h 457200"/>
                  <a:gd name="connsiteX0-1" fmla="*/ 0 w 1828800"/>
                  <a:gd name="connsiteY0-2" fmla="*/ 463642 h 463642"/>
                  <a:gd name="connsiteX1-3" fmla="*/ 402156 w 1828800"/>
                  <a:gd name="connsiteY1-4" fmla="*/ 0 h 463642"/>
                  <a:gd name="connsiteX2-5" fmla="*/ 1714500 w 1828800"/>
                  <a:gd name="connsiteY2-6" fmla="*/ 6442 h 463642"/>
                  <a:gd name="connsiteX3-7" fmla="*/ 1828800 w 1828800"/>
                  <a:gd name="connsiteY3-8" fmla="*/ 463642 h 463642"/>
                  <a:gd name="connsiteX4-9" fmla="*/ 0 w 1828800"/>
                  <a:gd name="connsiteY4-10" fmla="*/ 463642 h 463642"/>
                  <a:gd name="connsiteX0-11" fmla="*/ 0 w 2001385"/>
                  <a:gd name="connsiteY0-12" fmla="*/ 463642 h 463642"/>
                  <a:gd name="connsiteX1-13" fmla="*/ 402156 w 2001385"/>
                  <a:gd name="connsiteY1-14" fmla="*/ 0 h 463642"/>
                  <a:gd name="connsiteX2-15" fmla="*/ 1714500 w 2001385"/>
                  <a:gd name="connsiteY2-16" fmla="*/ 6442 h 463642"/>
                  <a:gd name="connsiteX3-17" fmla="*/ 2001385 w 2001385"/>
                  <a:gd name="connsiteY3-18" fmla="*/ 426441 h 463642"/>
                  <a:gd name="connsiteX4-19" fmla="*/ 0 w 2001385"/>
                  <a:gd name="connsiteY4-20" fmla="*/ 463642 h 463642"/>
                  <a:gd name="connsiteX0-21" fmla="*/ 0 w 2001385"/>
                  <a:gd name="connsiteY0-22" fmla="*/ 463642 h 463642"/>
                  <a:gd name="connsiteX1-23" fmla="*/ 402156 w 2001385"/>
                  <a:gd name="connsiteY1-24" fmla="*/ 0 h 463642"/>
                  <a:gd name="connsiteX2-25" fmla="*/ 1514076 w 2001385"/>
                  <a:gd name="connsiteY2-26" fmla="*/ 7706 h 463642"/>
                  <a:gd name="connsiteX3-27" fmla="*/ 2001385 w 2001385"/>
                  <a:gd name="connsiteY3-28" fmla="*/ 426441 h 463642"/>
                  <a:gd name="connsiteX4-29" fmla="*/ 0 w 2001385"/>
                  <a:gd name="connsiteY4-30" fmla="*/ 463642 h 463642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2001385" h="463642">
                    <a:moveTo>
                      <a:pt x="0" y="463642"/>
                    </a:moveTo>
                    <a:lnTo>
                      <a:pt x="402156" y="0"/>
                    </a:lnTo>
                    <a:lnTo>
                      <a:pt x="1514076" y="7706"/>
                    </a:lnTo>
                    <a:lnTo>
                      <a:pt x="2001385" y="426441"/>
                    </a:lnTo>
                    <a:lnTo>
                      <a:pt x="0" y="463642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42000">
                    <a:schemeClr val="bg1">
                      <a:lumMod val="95000"/>
                    </a:schemeClr>
                  </a:gs>
                  <a:gs pos="84000">
                    <a:schemeClr val="bg1"/>
                  </a:gs>
                </a:gsLst>
                <a:lin ang="3600000" scaled="0"/>
                <a:tileRect/>
              </a:gradFill>
              <a:ln w="3175">
                <a:noFill/>
              </a:ln>
              <a:effectLst>
                <a:outerShdw blurRad="1270000" dist="584200" dir="2700000" sx="75000" sy="75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  <p:grpSp>
            <p:nvGrpSpPr>
              <p:cNvPr id="71" name="Group 50"/>
              <p:cNvGrpSpPr/>
              <p:nvPr/>
            </p:nvGrpSpPr>
            <p:grpSpPr>
              <a:xfrm>
                <a:off x="1878737" y="3491400"/>
                <a:ext cx="2398658" cy="1881111"/>
                <a:chOff x="1878737" y="3491400"/>
                <a:chExt cx="2398658" cy="1881111"/>
              </a:xfrm>
            </p:grpSpPr>
            <p:sp>
              <p:nvSpPr>
                <p:cNvPr id="72" name="Right Triangle 51"/>
                <p:cNvSpPr/>
                <p:nvPr/>
              </p:nvSpPr>
              <p:spPr bwMode="auto">
                <a:xfrm flipH="1">
                  <a:off x="2129238" y="5156517"/>
                  <a:ext cx="245448" cy="215994"/>
                </a:xfrm>
                <a:prstGeom prst="rtTriangl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/>
                </a:p>
              </p:txBody>
            </p:sp>
            <p:sp>
              <p:nvSpPr>
                <p:cNvPr id="73" name="Right Triangle 52"/>
                <p:cNvSpPr/>
                <p:nvPr/>
              </p:nvSpPr>
              <p:spPr bwMode="auto">
                <a:xfrm flipH="1">
                  <a:off x="4031948" y="3491400"/>
                  <a:ext cx="245447" cy="215994"/>
                </a:xfrm>
                <a:prstGeom prst="rtTriangl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/>
                </a:p>
              </p:txBody>
            </p:sp>
            <p:sp>
              <p:nvSpPr>
                <p:cNvPr id="74" name="Rectangle 53"/>
                <p:cNvSpPr/>
                <p:nvPr/>
              </p:nvSpPr>
              <p:spPr>
                <a:xfrm rot="19126099">
                  <a:off x="1878737" y="3932079"/>
                  <a:ext cx="2262046" cy="545732"/>
                </a:xfrm>
                <a:prstGeom prst="rect">
                  <a:avLst/>
                </a:prstGeom>
              </p:spPr>
              <p:txBody>
                <a:bodyPr anchor="ctr">
                  <a:spAutoFit/>
                </a:bodyPr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en-US" sz="11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字魂105号-简雅黑" panose="00000500000000000000" pitchFamily="2" charset="-122"/>
                      <a:ea typeface="字魂105号-简雅黑" panose="00000500000000000000" pitchFamily="2" charset="-122"/>
                    </a:rPr>
                    <a:t>Contents </a:t>
                  </a:r>
                  <a:r>
                    <a:rPr lang="en-US" altLang="zh-CN" sz="11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字魂105号-简雅黑" panose="00000500000000000000" pitchFamily="2" charset="-122"/>
                      <a:ea typeface="字魂105号-简雅黑" panose="00000500000000000000" pitchFamily="2" charset="-122"/>
                    </a:rPr>
                    <a:t>4</a:t>
                  </a:r>
                  <a:endParaRPr lang="en-US" sz="1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字魂105号-简雅黑" panose="00000500000000000000" pitchFamily="2" charset="-122"/>
                    <a:ea typeface="字魂105号-简雅黑" panose="00000500000000000000" pitchFamily="2" charset="-122"/>
                  </a:endParaRPr>
                </a:p>
              </p:txBody>
            </p:sp>
          </p:grpSp>
        </p:grpSp>
        <p:sp>
          <p:nvSpPr>
            <p:cNvPr id="78" name="Rectangle 43"/>
            <p:cNvSpPr/>
            <p:nvPr/>
          </p:nvSpPr>
          <p:spPr>
            <a:xfrm>
              <a:off x="7316606" y="4529942"/>
              <a:ext cx="3250104" cy="60785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  <a:sym typeface="思源黑体 CN Medium" panose="020B0600000000000000" pitchFamily="34" charset="-122"/>
                </a:rPr>
                <a:t>您的内容打在这里，或者通过复制您的文本后，在此框中选择粘贴，并选择只保留文字。</a:t>
              </a:r>
              <a:endParaRPr lang="en-US" altLang="zh-CN" sz="1200" dirty="0">
                <a:solidFill>
                  <a:schemeClr val="bg1"/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sym typeface="思源黑体 CN Medium" panose="020B0600000000000000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3000">
        <p14:gallery dir="l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5"/>
          <p:cNvSpPr/>
          <p:nvPr/>
        </p:nvSpPr>
        <p:spPr>
          <a:xfrm flipH="1">
            <a:off x="1169" y="0"/>
            <a:ext cx="971104" cy="824235"/>
          </a:xfrm>
          <a:custGeom>
            <a:avLst/>
            <a:gdLst>
              <a:gd name="connsiteX0" fmla="*/ 0 w 6039853"/>
              <a:gd name="connsiteY0" fmla="*/ 0 h 6327927"/>
              <a:gd name="connsiteX1" fmla="*/ 2502569 w 6039853"/>
              <a:gd name="connsiteY1" fmla="*/ 1925053 h 6327927"/>
              <a:gd name="connsiteX2" fmla="*/ 2671011 w 6039853"/>
              <a:gd name="connsiteY2" fmla="*/ 4932948 h 6327927"/>
              <a:gd name="connsiteX3" fmla="*/ 6039853 w 6039853"/>
              <a:gd name="connsiteY3" fmla="*/ 6304548 h 6327927"/>
              <a:gd name="connsiteX4" fmla="*/ 5967664 w 6039853"/>
              <a:gd name="connsiteY4" fmla="*/ 0 h 6327927"/>
              <a:gd name="connsiteX5" fmla="*/ 0 w 6039853"/>
              <a:gd name="connsiteY5" fmla="*/ 0 h 6327927"/>
              <a:gd name="connsiteX0-1" fmla="*/ 0 w 6039853"/>
              <a:gd name="connsiteY0-2" fmla="*/ 0 h 6327927"/>
              <a:gd name="connsiteX1-3" fmla="*/ 2502569 w 6039853"/>
              <a:gd name="connsiteY1-4" fmla="*/ 1925053 h 6327927"/>
              <a:gd name="connsiteX2-5" fmla="*/ 2671011 w 6039853"/>
              <a:gd name="connsiteY2-6" fmla="*/ 4932948 h 6327927"/>
              <a:gd name="connsiteX3-7" fmla="*/ 6039853 w 6039853"/>
              <a:gd name="connsiteY3-8" fmla="*/ 6304548 h 6327927"/>
              <a:gd name="connsiteX4-9" fmla="*/ 5967664 w 6039853"/>
              <a:gd name="connsiteY4-10" fmla="*/ 0 h 6327927"/>
              <a:gd name="connsiteX5-11" fmla="*/ 0 w 6039853"/>
              <a:gd name="connsiteY5-12" fmla="*/ 0 h 6327927"/>
              <a:gd name="connsiteX0-13" fmla="*/ 0 w 6039853"/>
              <a:gd name="connsiteY0-14" fmla="*/ 0 h 6327927"/>
              <a:gd name="connsiteX1-15" fmla="*/ 2502569 w 6039853"/>
              <a:gd name="connsiteY1-16" fmla="*/ 1925053 h 6327927"/>
              <a:gd name="connsiteX2-17" fmla="*/ 2839453 w 6039853"/>
              <a:gd name="connsiteY2-18" fmla="*/ 4932948 h 6327927"/>
              <a:gd name="connsiteX3-19" fmla="*/ 6039853 w 6039853"/>
              <a:gd name="connsiteY3-20" fmla="*/ 6304548 h 6327927"/>
              <a:gd name="connsiteX4-21" fmla="*/ 5967664 w 6039853"/>
              <a:gd name="connsiteY4-22" fmla="*/ 0 h 6327927"/>
              <a:gd name="connsiteX5-23" fmla="*/ 0 w 6039853"/>
              <a:gd name="connsiteY5-24" fmla="*/ 0 h 6327927"/>
              <a:gd name="connsiteX0-25" fmla="*/ 0 w 6039853"/>
              <a:gd name="connsiteY0-26" fmla="*/ 0 h 6327927"/>
              <a:gd name="connsiteX1-27" fmla="*/ 2502569 w 6039853"/>
              <a:gd name="connsiteY1-28" fmla="*/ 1925053 h 6327927"/>
              <a:gd name="connsiteX2-29" fmla="*/ 2839453 w 6039853"/>
              <a:gd name="connsiteY2-30" fmla="*/ 4932948 h 6327927"/>
              <a:gd name="connsiteX3-31" fmla="*/ 6039853 w 6039853"/>
              <a:gd name="connsiteY3-32" fmla="*/ 6304548 h 6327927"/>
              <a:gd name="connsiteX4-33" fmla="*/ 5967664 w 6039853"/>
              <a:gd name="connsiteY4-34" fmla="*/ 0 h 6327927"/>
              <a:gd name="connsiteX5-35" fmla="*/ 0 w 6039853"/>
              <a:gd name="connsiteY5-36" fmla="*/ 0 h 6327927"/>
              <a:gd name="connsiteX0-37" fmla="*/ 0 w 6039853"/>
              <a:gd name="connsiteY0-38" fmla="*/ 0 h 6354071"/>
              <a:gd name="connsiteX1-39" fmla="*/ 2502569 w 6039853"/>
              <a:gd name="connsiteY1-40" fmla="*/ 1925053 h 6354071"/>
              <a:gd name="connsiteX2-41" fmla="*/ 2839453 w 6039853"/>
              <a:gd name="connsiteY2-42" fmla="*/ 4932948 h 6354071"/>
              <a:gd name="connsiteX3-43" fmla="*/ 6039853 w 6039853"/>
              <a:gd name="connsiteY3-44" fmla="*/ 6304548 h 6354071"/>
              <a:gd name="connsiteX4-45" fmla="*/ 5967664 w 6039853"/>
              <a:gd name="connsiteY4-46" fmla="*/ 0 h 6354071"/>
              <a:gd name="connsiteX5-47" fmla="*/ 0 w 6039853"/>
              <a:gd name="connsiteY5-48" fmla="*/ 0 h 6354071"/>
              <a:gd name="connsiteX0-49" fmla="*/ 0 w 6039853"/>
              <a:gd name="connsiteY0-50" fmla="*/ 0 h 6354071"/>
              <a:gd name="connsiteX1-51" fmla="*/ 2502569 w 6039853"/>
              <a:gd name="connsiteY1-52" fmla="*/ 1925053 h 6354071"/>
              <a:gd name="connsiteX2-53" fmla="*/ 2839453 w 6039853"/>
              <a:gd name="connsiteY2-54" fmla="*/ 4932948 h 6354071"/>
              <a:gd name="connsiteX3-55" fmla="*/ 6039853 w 6039853"/>
              <a:gd name="connsiteY3-56" fmla="*/ 6304548 h 6354071"/>
              <a:gd name="connsiteX4-57" fmla="*/ 6005764 w 6039853"/>
              <a:gd name="connsiteY4-58" fmla="*/ 0 h 6354071"/>
              <a:gd name="connsiteX5-59" fmla="*/ 0 w 6039853"/>
              <a:gd name="connsiteY5-60" fmla="*/ 0 h 6354071"/>
              <a:gd name="connsiteX0-61" fmla="*/ 0 w 6005764"/>
              <a:gd name="connsiteY0-62" fmla="*/ 0 h 6290613"/>
              <a:gd name="connsiteX1-63" fmla="*/ 2502569 w 6005764"/>
              <a:gd name="connsiteY1-64" fmla="*/ 1925053 h 6290613"/>
              <a:gd name="connsiteX2-65" fmla="*/ 2839453 w 6005764"/>
              <a:gd name="connsiteY2-66" fmla="*/ 4932948 h 6290613"/>
              <a:gd name="connsiteX3-67" fmla="*/ 6001753 w 6005764"/>
              <a:gd name="connsiteY3-68" fmla="*/ 6266448 h 6290613"/>
              <a:gd name="connsiteX4-69" fmla="*/ 6005764 w 6005764"/>
              <a:gd name="connsiteY4-70" fmla="*/ 0 h 6290613"/>
              <a:gd name="connsiteX5-71" fmla="*/ 0 w 6005764"/>
              <a:gd name="connsiteY5-72" fmla="*/ 0 h 6290613"/>
              <a:gd name="connsiteX0-73" fmla="*/ 0 w 6005764"/>
              <a:gd name="connsiteY0-74" fmla="*/ 0 h 6300010"/>
              <a:gd name="connsiteX1-75" fmla="*/ 2502569 w 6005764"/>
              <a:gd name="connsiteY1-76" fmla="*/ 1925053 h 6300010"/>
              <a:gd name="connsiteX2-77" fmla="*/ 2839453 w 6005764"/>
              <a:gd name="connsiteY2-78" fmla="*/ 4932948 h 6300010"/>
              <a:gd name="connsiteX3-79" fmla="*/ 6001753 w 6005764"/>
              <a:gd name="connsiteY3-80" fmla="*/ 6266448 h 6300010"/>
              <a:gd name="connsiteX4-81" fmla="*/ 6005764 w 6005764"/>
              <a:gd name="connsiteY4-82" fmla="*/ 0 h 6300010"/>
              <a:gd name="connsiteX5-83" fmla="*/ 0 w 6005764"/>
              <a:gd name="connsiteY5-84" fmla="*/ 0 h 6300010"/>
              <a:gd name="connsiteX0-85" fmla="*/ 0 w 6005764"/>
              <a:gd name="connsiteY0-86" fmla="*/ 0 h 6301252"/>
              <a:gd name="connsiteX1-87" fmla="*/ 2502569 w 6005764"/>
              <a:gd name="connsiteY1-88" fmla="*/ 1925053 h 6301252"/>
              <a:gd name="connsiteX2-89" fmla="*/ 2839453 w 6005764"/>
              <a:gd name="connsiteY2-90" fmla="*/ 4932948 h 6301252"/>
              <a:gd name="connsiteX3-91" fmla="*/ 6001753 w 6005764"/>
              <a:gd name="connsiteY3-92" fmla="*/ 6266448 h 6301252"/>
              <a:gd name="connsiteX4-93" fmla="*/ 6005764 w 6005764"/>
              <a:gd name="connsiteY4-94" fmla="*/ 0 h 6301252"/>
              <a:gd name="connsiteX5-95" fmla="*/ 0 w 6005764"/>
              <a:gd name="connsiteY5-96" fmla="*/ 0 h 6301252"/>
              <a:gd name="connsiteX0-97" fmla="*/ 0 w 6005764"/>
              <a:gd name="connsiteY0-98" fmla="*/ 0 h 6328404"/>
              <a:gd name="connsiteX1-99" fmla="*/ 2502569 w 6005764"/>
              <a:gd name="connsiteY1-100" fmla="*/ 1925053 h 6328404"/>
              <a:gd name="connsiteX2-101" fmla="*/ 2839453 w 6005764"/>
              <a:gd name="connsiteY2-102" fmla="*/ 4932948 h 6328404"/>
              <a:gd name="connsiteX3-103" fmla="*/ 6001753 w 6005764"/>
              <a:gd name="connsiteY3-104" fmla="*/ 6266448 h 6328404"/>
              <a:gd name="connsiteX4-105" fmla="*/ 6005764 w 6005764"/>
              <a:gd name="connsiteY4-106" fmla="*/ 0 h 6328404"/>
              <a:gd name="connsiteX5-107" fmla="*/ 0 w 6005764"/>
              <a:gd name="connsiteY5-108" fmla="*/ 0 h 6328404"/>
              <a:gd name="connsiteX0-109" fmla="*/ 0 w 6005764"/>
              <a:gd name="connsiteY0-110" fmla="*/ 0 h 6321734"/>
              <a:gd name="connsiteX1-111" fmla="*/ 2502569 w 6005764"/>
              <a:gd name="connsiteY1-112" fmla="*/ 1925053 h 6321734"/>
              <a:gd name="connsiteX2-113" fmla="*/ 3273143 w 6005764"/>
              <a:gd name="connsiteY2-114" fmla="*/ 4856415 h 6321734"/>
              <a:gd name="connsiteX3-115" fmla="*/ 6001753 w 6005764"/>
              <a:gd name="connsiteY3-116" fmla="*/ 6266448 h 6321734"/>
              <a:gd name="connsiteX4-117" fmla="*/ 6005764 w 6005764"/>
              <a:gd name="connsiteY4-118" fmla="*/ 0 h 6321734"/>
              <a:gd name="connsiteX5-119" fmla="*/ 0 w 6005764"/>
              <a:gd name="connsiteY5-120" fmla="*/ 0 h 6321734"/>
              <a:gd name="connsiteX0-121" fmla="*/ 0 w 6005764"/>
              <a:gd name="connsiteY0-122" fmla="*/ 0 h 6312022"/>
              <a:gd name="connsiteX1-123" fmla="*/ 2502569 w 6005764"/>
              <a:gd name="connsiteY1-124" fmla="*/ 1925053 h 6312022"/>
              <a:gd name="connsiteX2-125" fmla="*/ 3273143 w 6005764"/>
              <a:gd name="connsiteY2-126" fmla="*/ 4856415 h 6312022"/>
              <a:gd name="connsiteX3-127" fmla="*/ 6001753 w 6005764"/>
              <a:gd name="connsiteY3-128" fmla="*/ 6266448 h 6312022"/>
              <a:gd name="connsiteX4-129" fmla="*/ 6005764 w 6005764"/>
              <a:gd name="connsiteY4-130" fmla="*/ 0 h 6312022"/>
              <a:gd name="connsiteX5-131" fmla="*/ 0 w 6005764"/>
              <a:gd name="connsiteY5-132" fmla="*/ 0 h 6312022"/>
              <a:gd name="connsiteX0-133" fmla="*/ 0 w 6005764"/>
              <a:gd name="connsiteY0-134" fmla="*/ 0 h 6312023"/>
              <a:gd name="connsiteX1-135" fmla="*/ 2502569 w 6005764"/>
              <a:gd name="connsiteY1-136" fmla="*/ 1925053 h 6312023"/>
              <a:gd name="connsiteX2-137" fmla="*/ 3145587 w 6005764"/>
              <a:gd name="connsiteY2-138" fmla="*/ 4856415 h 6312023"/>
              <a:gd name="connsiteX3-139" fmla="*/ 6001753 w 6005764"/>
              <a:gd name="connsiteY3-140" fmla="*/ 6266448 h 6312023"/>
              <a:gd name="connsiteX4-141" fmla="*/ 6005764 w 6005764"/>
              <a:gd name="connsiteY4-142" fmla="*/ 0 h 6312023"/>
              <a:gd name="connsiteX5-143" fmla="*/ 0 w 6005764"/>
              <a:gd name="connsiteY5-144" fmla="*/ 0 h 6312023"/>
              <a:gd name="connsiteX0-145" fmla="*/ 0 w 6005764"/>
              <a:gd name="connsiteY0-146" fmla="*/ 0 h 6318150"/>
              <a:gd name="connsiteX1-147" fmla="*/ 2502569 w 6005764"/>
              <a:gd name="connsiteY1-148" fmla="*/ 1925053 h 6318150"/>
              <a:gd name="connsiteX2-149" fmla="*/ 3145587 w 6005764"/>
              <a:gd name="connsiteY2-150" fmla="*/ 4856415 h 6318150"/>
              <a:gd name="connsiteX3-151" fmla="*/ 6001753 w 6005764"/>
              <a:gd name="connsiteY3-152" fmla="*/ 6266448 h 6318150"/>
              <a:gd name="connsiteX4-153" fmla="*/ 6005764 w 6005764"/>
              <a:gd name="connsiteY4-154" fmla="*/ 0 h 6318150"/>
              <a:gd name="connsiteX5-155" fmla="*/ 0 w 6005764"/>
              <a:gd name="connsiteY5-156" fmla="*/ 0 h 631815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6005764" h="6318150">
                <a:moveTo>
                  <a:pt x="0" y="0"/>
                </a:moveTo>
                <a:cubicBezTo>
                  <a:pt x="66174" y="1417720"/>
                  <a:pt x="1978305" y="1115651"/>
                  <a:pt x="2502569" y="1925053"/>
                </a:cubicBezTo>
                <a:cubicBezTo>
                  <a:pt x="3026834" y="2734456"/>
                  <a:pt x="2714790" y="3661059"/>
                  <a:pt x="3145587" y="4856415"/>
                </a:cubicBezTo>
                <a:cubicBezTo>
                  <a:pt x="3576384" y="6051771"/>
                  <a:pt x="4643187" y="6477001"/>
                  <a:pt x="6001753" y="6266448"/>
                </a:cubicBezTo>
                <a:lnTo>
                  <a:pt x="6005764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rgbClr val="09207D">
                  <a:alpha val="17000"/>
                </a:srgbClr>
              </a:gs>
            </a:gsLst>
            <a:lin ang="9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" name="Freeform: Shape 16"/>
          <p:cNvSpPr/>
          <p:nvPr/>
        </p:nvSpPr>
        <p:spPr>
          <a:xfrm flipH="1">
            <a:off x="-2" y="90"/>
            <a:ext cx="345889" cy="1102443"/>
          </a:xfrm>
          <a:custGeom>
            <a:avLst/>
            <a:gdLst>
              <a:gd name="connsiteX0" fmla="*/ 2561234 w 2585297"/>
              <a:gd name="connsiteY0" fmla="*/ 0 h 6906127"/>
              <a:gd name="connsiteX1" fmla="*/ 780560 w 2585297"/>
              <a:gd name="connsiteY1" fmla="*/ 1852863 h 6906127"/>
              <a:gd name="connsiteX2" fmla="*/ 82728 w 2585297"/>
              <a:gd name="connsiteY2" fmla="*/ 4932948 h 6906127"/>
              <a:gd name="connsiteX3" fmla="*/ 2585297 w 2585297"/>
              <a:gd name="connsiteY3" fmla="*/ 6906127 h 6906127"/>
              <a:gd name="connsiteX4" fmla="*/ 2561234 w 2585297"/>
              <a:gd name="connsiteY4" fmla="*/ 0 h 6906127"/>
              <a:gd name="connsiteX0-1" fmla="*/ 2561234 w 2585297"/>
              <a:gd name="connsiteY0-2" fmla="*/ 10370 h 6916497"/>
              <a:gd name="connsiteX1-3" fmla="*/ 780560 w 2585297"/>
              <a:gd name="connsiteY1-4" fmla="*/ 1863233 h 6916497"/>
              <a:gd name="connsiteX2-5" fmla="*/ 82728 w 2585297"/>
              <a:gd name="connsiteY2-6" fmla="*/ 4943318 h 6916497"/>
              <a:gd name="connsiteX3-7" fmla="*/ 2585297 w 2585297"/>
              <a:gd name="connsiteY3-8" fmla="*/ 6916497 h 6916497"/>
              <a:gd name="connsiteX4-9" fmla="*/ 2561234 w 2585297"/>
              <a:gd name="connsiteY4-10" fmla="*/ 10370 h 6916497"/>
              <a:gd name="connsiteX0-11" fmla="*/ 2547392 w 2571455"/>
              <a:gd name="connsiteY0-12" fmla="*/ 8277 h 6914404"/>
              <a:gd name="connsiteX1-13" fmla="*/ 938168 w 2571455"/>
              <a:gd name="connsiteY1-14" fmla="*/ 2184990 h 6914404"/>
              <a:gd name="connsiteX2-15" fmla="*/ 68886 w 2571455"/>
              <a:gd name="connsiteY2-16" fmla="*/ 4941225 h 6914404"/>
              <a:gd name="connsiteX3-17" fmla="*/ 2571455 w 2571455"/>
              <a:gd name="connsiteY3-18" fmla="*/ 6914404 h 6914404"/>
              <a:gd name="connsiteX4-19" fmla="*/ 2547392 w 2571455"/>
              <a:gd name="connsiteY4-20" fmla="*/ 8277 h 6914404"/>
              <a:gd name="connsiteX0-21" fmla="*/ 2594895 w 2618958"/>
              <a:gd name="connsiteY0-22" fmla="*/ 8277 h 6914404"/>
              <a:gd name="connsiteX1-23" fmla="*/ 985671 w 2618958"/>
              <a:gd name="connsiteY1-24" fmla="*/ 2184990 h 6914404"/>
              <a:gd name="connsiteX2-25" fmla="*/ 116389 w 2618958"/>
              <a:gd name="connsiteY2-26" fmla="*/ 4941225 h 6914404"/>
              <a:gd name="connsiteX3-27" fmla="*/ 2618958 w 2618958"/>
              <a:gd name="connsiteY3-28" fmla="*/ 6914404 h 6914404"/>
              <a:gd name="connsiteX4-29" fmla="*/ 2594895 w 2618958"/>
              <a:gd name="connsiteY4-30" fmla="*/ 8277 h 6914404"/>
              <a:gd name="connsiteX0-31" fmla="*/ 2594895 w 2618958"/>
              <a:gd name="connsiteY0-32" fmla="*/ 8277 h 6914404"/>
              <a:gd name="connsiteX1-33" fmla="*/ 985671 w 2618958"/>
              <a:gd name="connsiteY1-34" fmla="*/ 2184990 h 6914404"/>
              <a:gd name="connsiteX2-35" fmla="*/ 116389 w 2618958"/>
              <a:gd name="connsiteY2-36" fmla="*/ 4941225 h 6914404"/>
              <a:gd name="connsiteX3-37" fmla="*/ 2618958 w 2618958"/>
              <a:gd name="connsiteY3-38" fmla="*/ 6914404 h 6914404"/>
              <a:gd name="connsiteX4-39" fmla="*/ 2594895 w 2618958"/>
              <a:gd name="connsiteY4-40" fmla="*/ 8277 h 6914404"/>
              <a:gd name="connsiteX0-41" fmla="*/ 2594895 w 2618958"/>
              <a:gd name="connsiteY0-42" fmla="*/ 8277 h 6914404"/>
              <a:gd name="connsiteX1-43" fmla="*/ 985671 w 2618958"/>
              <a:gd name="connsiteY1-44" fmla="*/ 2184990 h 6914404"/>
              <a:gd name="connsiteX2-45" fmla="*/ 116389 w 2618958"/>
              <a:gd name="connsiteY2-46" fmla="*/ 4941225 h 6914404"/>
              <a:gd name="connsiteX3-47" fmla="*/ 2618958 w 2618958"/>
              <a:gd name="connsiteY3-48" fmla="*/ 6914404 h 6914404"/>
              <a:gd name="connsiteX4-49" fmla="*/ 2594895 w 2618958"/>
              <a:gd name="connsiteY4-50" fmla="*/ 8277 h 6914404"/>
              <a:gd name="connsiteX0-51" fmla="*/ 2594895 w 2618958"/>
              <a:gd name="connsiteY0-52" fmla="*/ 8277 h 6914404"/>
              <a:gd name="connsiteX1-53" fmla="*/ 985671 w 2618958"/>
              <a:gd name="connsiteY1-54" fmla="*/ 2184990 h 6914404"/>
              <a:gd name="connsiteX2-55" fmla="*/ 116389 w 2618958"/>
              <a:gd name="connsiteY2-56" fmla="*/ 4941225 h 6914404"/>
              <a:gd name="connsiteX3-57" fmla="*/ 2618958 w 2618958"/>
              <a:gd name="connsiteY3-58" fmla="*/ 6914404 h 6914404"/>
              <a:gd name="connsiteX4-59" fmla="*/ 2594895 w 2618958"/>
              <a:gd name="connsiteY4-60" fmla="*/ 8277 h 6914404"/>
              <a:gd name="connsiteX0-61" fmla="*/ 2517149 w 2541212"/>
              <a:gd name="connsiteY0-62" fmla="*/ 8277 h 6914404"/>
              <a:gd name="connsiteX1-63" fmla="*/ 907925 w 2541212"/>
              <a:gd name="connsiteY1-64" fmla="*/ 2184990 h 6914404"/>
              <a:gd name="connsiteX2-65" fmla="*/ 38643 w 2541212"/>
              <a:gd name="connsiteY2-66" fmla="*/ 4941225 h 6914404"/>
              <a:gd name="connsiteX3-67" fmla="*/ 2541212 w 2541212"/>
              <a:gd name="connsiteY3-68" fmla="*/ 6914404 h 6914404"/>
              <a:gd name="connsiteX4-69" fmla="*/ 2517149 w 2541212"/>
              <a:gd name="connsiteY4-70" fmla="*/ 8277 h 691440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541212" h="6914404">
                <a:moveTo>
                  <a:pt x="2517149" y="8277"/>
                </a:moveTo>
                <a:cubicBezTo>
                  <a:pt x="614154" y="-124071"/>
                  <a:pt x="1321009" y="1362832"/>
                  <a:pt x="907925" y="2184990"/>
                </a:cubicBezTo>
                <a:cubicBezTo>
                  <a:pt x="494841" y="3007148"/>
                  <a:pt x="-166896" y="3508464"/>
                  <a:pt x="38643" y="4941225"/>
                </a:cubicBezTo>
                <a:cubicBezTo>
                  <a:pt x="358482" y="6183486"/>
                  <a:pt x="1573672" y="6806120"/>
                  <a:pt x="2541212" y="6914404"/>
                </a:cubicBezTo>
                <a:lnTo>
                  <a:pt x="2517149" y="8277"/>
                </a:lnTo>
                <a:close/>
              </a:path>
            </a:pathLst>
          </a:custGeom>
          <a:gradFill>
            <a:gsLst>
              <a:gs pos="2000">
                <a:schemeClr val="accent1">
                  <a:alpha val="79000"/>
                </a:schemeClr>
              </a:gs>
              <a:gs pos="100000">
                <a:srgbClr val="09207D">
                  <a:alpha val="18000"/>
                </a:srgbClr>
              </a:gs>
            </a:gsLst>
            <a:path path="circle">
              <a:fillToRect l="50000" t="-80000" r="50000" b="18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" name="文本框 3"/>
          <p:cNvSpPr txBox="1"/>
          <p:nvPr/>
        </p:nvSpPr>
        <p:spPr>
          <a:xfrm>
            <a:off x="615814" y="301337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gradFill>
                  <a:gsLst>
                    <a:gs pos="53000">
                      <a:srgbClr val="09207D"/>
                    </a:gs>
                    <a:gs pos="100000">
                      <a:srgbClr val="09207D"/>
                    </a:gs>
                  </a:gsLst>
                  <a:lin ang="5400000" scaled="0"/>
                </a:gradFill>
                <a:latin typeface="字魂105号-简雅黑" panose="00000500000000000000" pitchFamily="2" charset="-122"/>
                <a:ea typeface="字魂105号-简雅黑" panose="00000500000000000000" pitchFamily="2" charset="-122"/>
              </a:rPr>
              <a:t>点击添加标题</a:t>
            </a:r>
            <a:endParaRPr lang="zh-CN" altLang="en-US" sz="2400" dirty="0">
              <a:gradFill>
                <a:gsLst>
                  <a:gs pos="53000">
                    <a:srgbClr val="09207D"/>
                  </a:gs>
                  <a:gs pos="100000">
                    <a:srgbClr val="09207D"/>
                  </a:gs>
                </a:gsLst>
                <a:lin ang="5400000" scaled="0"/>
              </a:gradFill>
              <a:latin typeface="字魂105号-简雅黑" panose="00000500000000000000" pitchFamily="2" charset="-122"/>
              <a:ea typeface="字魂105号-简雅黑" panose="00000500000000000000" pitchFamily="2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1277138" y="1615117"/>
            <a:ext cx="2092209" cy="2350859"/>
            <a:chOff x="1277138" y="1615117"/>
            <a:chExt cx="2092209" cy="2350859"/>
          </a:xfrm>
        </p:grpSpPr>
        <p:sp>
          <p:nvSpPr>
            <p:cNvPr id="40" name="Oval 39"/>
            <p:cNvSpPr/>
            <p:nvPr/>
          </p:nvSpPr>
          <p:spPr>
            <a:xfrm>
              <a:off x="1277138" y="1873768"/>
              <a:ext cx="2092209" cy="2092208"/>
            </a:xfrm>
            <a:prstGeom prst="ellipse">
              <a:avLst/>
            </a:prstGeom>
            <a:solidFill>
              <a:srgbClr val="09207D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41" name="Oval 43"/>
            <p:cNvSpPr/>
            <p:nvPr/>
          </p:nvSpPr>
          <p:spPr>
            <a:xfrm>
              <a:off x="1580107" y="1615117"/>
              <a:ext cx="701044" cy="70104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</a:rPr>
                <a:t>01</a:t>
              </a:r>
              <a:endParaRPr lang="id-ID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</a:endParaRPr>
            </a:p>
          </p:txBody>
        </p:sp>
        <p:sp>
          <p:nvSpPr>
            <p:cNvPr id="80" name="Rectangle 43"/>
            <p:cNvSpPr/>
            <p:nvPr/>
          </p:nvSpPr>
          <p:spPr>
            <a:xfrm>
              <a:off x="1490980" y="2388771"/>
              <a:ext cx="1796222" cy="11618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  <a:sym typeface="思源黑体 CN Medium" panose="020B0600000000000000" pitchFamily="34" charset="-122"/>
                </a:rPr>
                <a:t>您的内容打在这里，或者通过复制您的文本后，在此框中选择粘贴，并选择只保留文字。</a:t>
              </a:r>
              <a:endParaRPr lang="en-US" altLang="zh-CN" sz="1200" dirty="0">
                <a:solidFill>
                  <a:schemeClr val="bg1"/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sym typeface="思源黑体 CN Medium" panose="020B0600000000000000" pitchFamily="34" charset="-122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4069407" y="2969700"/>
            <a:ext cx="2092209" cy="2302450"/>
            <a:chOff x="4069407" y="2969700"/>
            <a:chExt cx="2092209" cy="2302450"/>
          </a:xfrm>
        </p:grpSpPr>
        <p:sp>
          <p:nvSpPr>
            <p:cNvPr id="48" name="Oval 39"/>
            <p:cNvSpPr/>
            <p:nvPr/>
          </p:nvSpPr>
          <p:spPr>
            <a:xfrm>
              <a:off x="4069407" y="3179942"/>
              <a:ext cx="2092209" cy="2092208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52" name="Oval 43"/>
            <p:cNvSpPr/>
            <p:nvPr/>
          </p:nvSpPr>
          <p:spPr>
            <a:xfrm>
              <a:off x="4083488" y="2969700"/>
              <a:ext cx="701044" cy="701042"/>
            </a:xfrm>
            <a:prstGeom prst="ellipse">
              <a:avLst/>
            </a:prstGeom>
            <a:solidFill>
              <a:srgbClr val="09207D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</a:rPr>
                <a:t>02</a:t>
              </a:r>
              <a:endParaRPr lang="id-ID" sz="1600" b="1" dirty="0">
                <a:solidFill>
                  <a:schemeClr val="bg1"/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</a:endParaRPr>
            </a:p>
          </p:txBody>
        </p:sp>
        <p:sp>
          <p:nvSpPr>
            <p:cNvPr id="81" name="Rectangle 43"/>
            <p:cNvSpPr/>
            <p:nvPr/>
          </p:nvSpPr>
          <p:spPr>
            <a:xfrm>
              <a:off x="4299778" y="3676981"/>
              <a:ext cx="1796222" cy="11618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rgbClr val="09207D"/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  <a:sym typeface="思源黑体 CN Medium" panose="020B0600000000000000" pitchFamily="34" charset="-122"/>
                </a:rPr>
                <a:t>您的内容打在这里，或者通过复制您的文本后，在此框中选择粘贴，并选择只保留文字。</a:t>
              </a:r>
              <a:endParaRPr lang="en-US" altLang="zh-CN" sz="1200" dirty="0">
                <a:solidFill>
                  <a:srgbClr val="09207D"/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sym typeface="思源黑体 CN Medium" panose="020B0600000000000000" pitchFamily="34" charset="-122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7018560" y="2619179"/>
            <a:ext cx="2254348" cy="2472398"/>
            <a:chOff x="7018560" y="2619179"/>
            <a:chExt cx="2254348" cy="2472398"/>
          </a:xfrm>
        </p:grpSpPr>
        <p:sp>
          <p:nvSpPr>
            <p:cNvPr id="49" name="Oval 39"/>
            <p:cNvSpPr/>
            <p:nvPr/>
          </p:nvSpPr>
          <p:spPr>
            <a:xfrm>
              <a:off x="7018560" y="2837230"/>
              <a:ext cx="2254348" cy="2254347"/>
            </a:xfrm>
            <a:prstGeom prst="ellipse">
              <a:avLst/>
            </a:prstGeom>
            <a:solidFill>
              <a:srgbClr val="09207D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53" name="Oval 43"/>
            <p:cNvSpPr/>
            <p:nvPr/>
          </p:nvSpPr>
          <p:spPr>
            <a:xfrm>
              <a:off x="7081258" y="2619179"/>
              <a:ext cx="701044" cy="70104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</a:rPr>
                <a:t>03</a:t>
              </a:r>
              <a:endParaRPr lang="id-ID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</a:endParaRPr>
            </a:p>
          </p:txBody>
        </p:sp>
        <p:sp>
          <p:nvSpPr>
            <p:cNvPr id="82" name="Rectangle 43"/>
            <p:cNvSpPr/>
            <p:nvPr/>
          </p:nvSpPr>
          <p:spPr>
            <a:xfrm>
              <a:off x="7247623" y="3406122"/>
              <a:ext cx="1796222" cy="11618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  <a:sym typeface="思源黑体 CN Medium" panose="020B0600000000000000" pitchFamily="34" charset="-122"/>
                </a:rPr>
                <a:t>您的内容打在这里，或者通过复制您的文本后，在此框中选择粘贴，并选择只保留文字。</a:t>
              </a:r>
              <a:endParaRPr lang="en-US" altLang="zh-CN" sz="1200" dirty="0">
                <a:solidFill>
                  <a:schemeClr val="bg1"/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sym typeface="思源黑体 CN Medium" panose="020B0600000000000000" pitchFamily="34" charset="-122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9754003" y="1664694"/>
            <a:ext cx="2135716" cy="2436658"/>
            <a:chOff x="9754003" y="1664694"/>
            <a:chExt cx="2135716" cy="2436658"/>
          </a:xfrm>
        </p:grpSpPr>
        <p:sp>
          <p:nvSpPr>
            <p:cNvPr id="51" name="Oval 39"/>
            <p:cNvSpPr/>
            <p:nvPr/>
          </p:nvSpPr>
          <p:spPr>
            <a:xfrm>
              <a:off x="9754003" y="1965637"/>
              <a:ext cx="2135716" cy="2135715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79" name="Oval 43"/>
            <p:cNvSpPr/>
            <p:nvPr/>
          </p:nvSpPr>
          <p:spPr>
            <a:xfrm>
              <a:off x="10287381" y="1664694"/>
              <a:ext cx="701044" cy="701042"/>
            </a:xfrm>
            <a:prstGeom prst="ellipse">
              <a:avLst/>
            </a:prstGeom>
            <a:solidFill>
              <a:srgbClr val="09207D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</a:rPr>
                <a:t>04</a:t>
              </a:r>
              <a:endParaRPr lang="id-ID" sz="1600" b="1" dirty="0">
                <a:solidFill>
                  <a:schemeClr val="bg1"/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</a:endParaRPr>
            </a:p>
          </p:txBody>
        </p:sp>
        <p:sp>
          <p:nvSpPr>
            <p:cNvPr id="83" name="Rectangle 43"/>
            <p:cNvSpPr/>
            <p:nvPr/>
          </p:nvSpPr>
          <p:spPr>
            <a:xfrm>
              <a:off x="10014588" y="2505684"/>
              <a:ext cx="1796222" cy="11618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rgbClr val="09207D"/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  <a:sym typeface="思源黑体 CN Medium" panose="020B0600000000000000" pitchFamily="34" charset="-122"/>
                </a:rPr>
                <a:t>您的内容打在这里，或者通过复制您的文本后，在此框中选择粘贴，并选择只保留文字。</a:t>
              </a:r>
              <a:endParaRPr lang="en-US" altLang="zh-CN" sz="1200" dirty="0">
                <a:solidFill>
                  <a:srgbClr val="09207D"/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sym typeface="思源黑体 CN Medium" panose="020B0600000000000000" pitchFamily="34" charset="-122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-276961" y="838621"/>
            <a:ext cx="13476515" cy="3735808"/>
            <a:chOff x="-276961" y="838621"/>
            <a:chExt cx="13476515" cy="3735808"/>
          </a:xfrm>
        </p:grpSpPr>
        <p:grpSp>
          <p:nvGrpSpPr>
            <p:cNvPr id="42" name="Group 62"/>
            <p:cNvGrpSpPr/>
            <p:nvPr/>
          </p:nvGrpSpPr>
          <p:grpSpPr>
            <a:xfrm>
              <a:off x="-276961" y="2122737"/>
              <a:ext cx="7558924" cy="2451692"/>
              <a:chOff x="-334975" y="1986203"/>
              <a:chExt cx="7558924" cy="2451692"/>
            </a:xfrm>
          </p:grpSpPr>
          <p:sp>
            <p:nvSpPr>
              <p:cNvPr id="43" name="Arc 63"/>
              <p:cNvSpPr/>
              <p:nvPr/>
            </p:nvSpPr>
            <p:spPr>
              <a:xfrm>
                <a:off x="-334975" y="1986203"/>
                <a:ext cx="2888343" cy="1747397"/>
              </a:xfrm>
              <a:prstGeom prst="arc">
                <a:avLst>
                  <a:gd name="adj1" fmla="val 12376946"/>
                  <a:gd name="adj2" fmla="val 17632512"/>
                </a:avLst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44" name="Arc 64"/>
              <p:cNvSpPr/>
              <p:nvPr/>
            </p:nvSpPr>
            <p:spPr>
              <a:xfrm rot="1168118" flipV="1">
                <a:off x="2625551" y="2191919"/>
                <a:ext cx="2888343" cy="1749733"/>
              </a:xfrm>
              <a:prstGeom prst="arc">
                <a:avLst>
                  <a:gd name="adj1" fmla="val 12332255"/>
                  <a:gd name="adj2" fmla="val 17234662"/>
                </a:avLst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45" name="Arc 65"/>
              <p:cNvSpPr/>
              <p:nvPr/>
            </p:nvSpPr>
            <p:spPr>
              <a:xfrm rot="20438251" flipH="1" flipV="1">
                <a:off x="4511732" y="2771638"/>
                <a:ext cx="2712217" cy="1666257"/>
              </a:xfrm>
              <a:prstGeom prst="arc">
                <a:avLst>
                  <a:gd name="adj1" fmla="val 12644633"/>
                  <a:gd name="adj2" fmla="val 16628333"/>
                </a:avLst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</p:grpSp>
        <p:sp>
          <p:nvSpPr>
            <p:cNvPr id="50" name="Arc 63"/>
            <p:cNvSpPr/>
            <p:nvPr/>
          </p:nvSpPr>
          <p:spPr>
            <a:xfrm>
              <a:off x="8024356" y="2607272"/>
              <a:ext cx="2888343" cy="1747397"/>
            </a:xfrm>
            <a:prstGeom prst="arc">
              <a:avLst>
                <a:gd name="adj1" fmla="val 12376946"/>
                <a:gd name="adj2" fmla="val 17632512"/>
              </a:avLst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84" name="Arc 63"/>
            <p:cNvSpPr/>
            <p:nvPr/>
          </p:nvSpPr>
          <p:spPr>
            <a:xfrm rot="9114622">
              <a:off x="10311211" y="838621"/>
              <a:ext cx="2888343" cy="1747397"/>
            </a:xfrm>
            <a:prstGeom prst="arc">
              <a:avLst>
                <a:gd name="adj1" fmla="val 15959661"/>
                <a:gd name="adj2" fmla="val 17632512"/>
              </a:avLst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3000">
        <p14:gallery dir="l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5"/>
          <p:cNvSpPr/>
          <p:nvPr/>
        </p:nvSpPr>
        <p:spPr>
          <a:xfrm flipH="1">
            <a:off x="1169" y="0"/>
            <a:ext cx="971104" cy="824235"/>
          </a:xfrm>
          <a:custGeom>
            <a:avLst/>
            <a:gdLst>
              <a:gd name="connsiteX0" fmla="*/ 0 w 6039853"/>
              <a:gd name="connsiteY0" fmla="*/ 0 h 6327927"/>
              <a:gd name="connsiteX1" fmla="*/ 2502569 w 6039853"/>
              <a:gd name="connsiteY1" fmla="*/ 1925053 h 6327927"/>
              <a:gd name="connsiteX2" fmla="*/ 2671011 w 6039853"/>
              <a:gd name="connsiteY2" fmla="*/ 4932948 h 6327927"/>
              <a:gd name="connsiteX3" fmla="*/ 6039853 w 6039853"/>
              <a:gd name="connsiteY3" fmla="*/ 6304548 h 6327927"/>
              <a:gd name="connsiteX4" fmla="*/ 5967664 w 6039853"/>
              <a:gd name="connsiteY4" fmla="*/ 0 h 6327927"/>
              <a:gd name="connsiteX5" fmla="*/ 0 w 6039853"/>
              <a:gd name="connsiteY5" fmla="*/ 0 h 6327927"/>
              <a:gd name="connsiteX0-1" fmla="*/ 0 w 6039853"/>
              <a:gd name="connsiteY0-2" fmla="*/ 0 h 6327927"/>
              <a:gd name="connsiteX1-3" fmla="*/ 2502569 w 6039853"/>
              <a:gd name="connsiteY1-4" fmla="*/ 1925053 h 6327927"/>
              <a:gd name="connsiteX2-5" fmla="*/ 2671011 w 6039853"/>
              <a:gd name="connsiteY2-6" fmla="*/ 4932948 h 6327927"/>
              <a:gd name="connsiteX3-7" fmla="*/ 6039853 w 6039853"/>
              <a:gd name="connsiteY3-8" fmla="*/ 6304548 h 6327927"/>
              <a:gd name="connsiteX4-9" fmla="*/ 5967664 w 6039853"/>
              <a:gd name="connsiteY4-10" fmla="*/ 0 h 6327927"/>
              <a:gd name="connsiteX5-11" fmla="*/ 0 w 6039853"/>
              <a:gd name="connsiteY5-12" fmla="*/ 0 h 6327927"/>
              <a:gd name="connsiteX0-13" fmla="*/ 0 w 6039853"/>
              <a:gd name="connsiteY0-14" fmla="*/ 0 h 6327927"/>
              <a:gd name="connsiteX1-15" fmla="*/ 2502569 w 6039853"/>
              <a:gd name="connsiteY1-16" fmla="*/ 1925053 h 6327927"/>
              <a:gd name="connsiteX2-17" fmla="*/ 2839453 w 6039853"/>
              <a:gd name="connsiteY2-18" fmla="*/ 4932948 h 6327927"/>
              <a:gd name="connsiteX3-19" fmla="*/ 6039853 w 6039853"/>
              <a:gd name="connsiteY3-20" fmla="*/ 6304548 h 6327927"/>
              <a:gd name="connsiteX4-21" fmla="*/ 5967664 w 6039853"/>
              <a:gd name="connsiteY4-22" fmla="*/ 0 h 6327927"/>
              <a:gd name="connsiteX5-23" fmla="*/ 0 w 6039853"/>
              <a:gd name="connsiteY5-24" fmla="*/ 0 h 6327927"/>
              <a:gd name="connsiteX0-25" fmla="*/ 0 w 6039853"/>
              <a:gd name="connsiteY0-26" fmla="*/ 0 h 6327927"/>
              <a:gd name="connsiteX1-27" fmla="*/ 2502569 w 6039853"/>
              <a:gd name="connsiteY1-28" fmla="*/ 1925053 h 6327927"/>
              <a:gd name="connsiteX2-29" fmla="*/ 2839453 w 6039853"/>
              <a:gd name="connsiteY2-30" fmla="*/ 4932948 h 6327927"/>
              <a:gd name="connsiteX3-31" fmla="*/ 6039853 w 6039853"/>
              <a:gd name="connsiteY3-32" fmla="*/ 6304548 h 6327927"/>
              <a:gd name="connsiteX4-33" fmla="*/ 5967664 w 6039853"/>
              <a:gd name="connsiteY4-34" fmla="*/ 0 h 6327927"/>
              <a:gd name="connsiteX5-35" fmla="*/ 0 w 6039853"/>
              <a:gd name="connsiteY5-36" fmla="*/ 0 h 6327927"/>
              <a:gd name="connsiteX0-37" fmla="*/ 0 w 6039853"/>
              <a:gd name="connsiteY0-38" fmla="*/ 0 h 6354071"/>
              <a:gd name="connsiteX1-39" fmla="*/ 2502569 w 6039853"/>
              <a:gd name="connsiteY1-40" fmla="*/ 1925053 h 6354071"/>
              <a:gd name="connsiteX2-41" fmla="*/ 2839453 w 6039853"/>
              <a:gd name="connsiteY2-42" fmla="*/ 4932948 h 6354071"/>
              <a:gd name="connsiteX3-43" fmla="*/ 6039853 w 6039853"/>
              <a:gd name="connsiteY3-44" fmla="*/ 6304548 h 6354071"/>
              <a:gd name="connsiteX4-45" fmla="*/ 5967664 w 6039853"/>
              <a:gd name="connsiteY4-46" fmla="*/ 0 h 6354071"/>
              <a:gd name="connsiteX5-47" fmla="*/ 0 w 6039853"/>
              <a:gd name="connsiteY5-48" fmla="*/ 0 h 6354071"/>
              <a:gd name="connsiteX0-49" fmla="*/ 0 w 6039853"/>
              <a:gd name="connsiteY0-50" fmla="*/ 0 h 6354071"/>
              <a:gd name="connsiteX1-51" fmla="*/ 2502569 w 6039853"/>
              <a:gd name="connsiteY1-52" fmla="*/ 1925053 h 6354071"/>
              <a:gd name="connsiteX2-53" fmla="*/ 2839453 w 6039853"/>
              <a:gd name="connsiteY2-54" fmla="*/ 4932948 h 6354071"/>
              <a:gd name="connsiteX3-55" fmla="*/ 6039853 w 6039853"/>
              <a:gd name="connsiteY3-56" fmla="*/ 6304548 h 6354071"/>
              <a:gd name="connsiteX4-57" fmla="*/ 6005764 w 6039853"/>
              <a:gd name="connsiteY4-58" fmla="*/ 0 h 6354071"/>
              <a:gd name="connsiteX5-59" fmla="*/ 0 w 6039853"/>
              <a:gd name="connsiteY5-60" fmla="*/ 0 h 6354071"/>
              <a:gd name="connsiteX0-61" fmla="*/ 0 w 6005764"/>
              <a:gd name="connsiteY0-62" fmla="*/ 0 h 6290613"/>
              <a:gd name="connsiteX1-63" fmla="*/ 2502569 w 6005764"/>
              <a:gd name="connsiteY1-64" fmla="*/ 1925053 h 6290613"/>
              <a:gd name="connsiteX2-65" fmla="*/ 2839453 w 6005764"/>
              <a:gd name="connsiteY2-66" fmla="*/ 4932948 h 6290613"/>
              <a:gd name="connsiteX3-67" fmla="*/ 6001753 w 6005764"/>
              <a:gd name="connsiteY3-68" fmla="*/ 6266448 h 6290613"/>
              <a:gd name="connsiteX4-69" fmla="*/ 6005764 w 6005764"/>
              <a:gd name="connsiteY4-70" fmla="*/ 0 h 6290613"/>
              <a:gd name="connsiteX5-71" fmla="*/ 0 w 6005764"/>
              <a:gd name="connsiteY5-72" fmla="*/ 0 h 6290613"/>
              <a:gd name="connsiteX0-73" fmla="*/ 0 w 6005764"/>
              <a:gd name="connsiteY0-74" fmla="*/ 0 h 6300010"/>
              <a:gd name="connsiteX1-75" fmla="*/ 2502569 w 6005764"/>
              <a:gd name="connsiteY1-76" fmla="*/ 1925053 h 6300010"/>
              <a:gd name="connsiteX2-77" fmla="*/ 2839453 w 6005764"/>
              <a:gd name="connsiteY2-78" fmla="*/ 4932948 h 6300010"/>
              <a:gd name="connsiteX3-79" fmla="*/ 6001753 w 6005764"/>
              <a:gd name="connsiteY3-80" fmla="*/ 6266448 h 6300010"/>
              <a:gd name="connsiteX4-81" fmla="*/ 6005764 w 6005764"/>
              <a:gd name="connsiteY4-82" fmla="*/ 0 h 6300010"/>
              <a:gd name="connsiteX5-83" fmla="*/ 0 w 6005764"/>
              <a:gd name="connsiteY5-84" fmla="*/ 0 h 6300010"/>
              <a:gd name="connsiteX0-85" fmla="*/ 0 w 6005764"/>
              <a:gd name="connsiteY0-86" fmla="*/ 0 h 6301252"/>
              <a:gd name="connsiteX1-87" fmla="*/ 2502569 w 6005764"/>
              <a:gd name="connsiteY1-88" fmla="*/ 1925053 h 6301252"/>
              <a:gd name="connsiteX2-89" fmla="*/ 2839453 w 6005764"/>
              <a:gd name="connsiteY2-90" fmla="*/ 4932948 h 6301252"/>
              <a:gd name="connsiteX3-91" fmla="*/ 6001753 w 6005764"/>
              <a:gd name="connsiteY3-92" fmla="*/ 6266448 h 6301252"/>
              <a:gd name="connsiteX4-93" fmla="*/ 6005764 w 6005764"/>
              <a:gd name="connsiteY4-94" fmla="*/ 0 h 6301252"/>
              <a:gd name="connsiteX5-95" fmla="*/ 0 w 6005764"/>
              <a:gd name="connsiteY5-96" fmla="*/ 0 h 6301252"/>
              <a:gd name="connsiteX0-97" fmla="*/ 0 w 6005764"/>
              <a:gd name="connsiteY0-98" fmla="*/ 0 h 6328404"/>
              <a:gd name="connsiteX1-99" fmla="*/ 2502569 w 6005764"/>
              <a:gd name="connsiteY1-100" fmla="*/ 1925053 h 6328404"/>
              <a:gd name="connsiteX2-101" fmla="*/ 2839453 w 6005764"/>
              <a:gd name="connsiteY2-102" fmla="*/ 4932948 h 6328404"/>
              <a:gd name="connsiteX3-103" fmla="*/ 6001753 w 6005764"/>
              <a:gd name="connsiteY3-104" fmla="*/ 6266448 h 6328404"/>
              <a:gd name="connsiteX4-105" fmla="*/ 6005764 w 6005764"/>
              <a:gd name="connsiteY4-106" fmla="*/ 0 h 6328404"/>
              <a:gd name="connsiteX5-107" fmla="*/ 0 w 6005764"/>
              <a:gd name="connsiteY5-108" fmla="*/ 0 h 6328404"/>
              <a:gd name="connsiteX0-109" fmla="*/ 0 w 6005764"/>
              <a:gd name="connsiteY0-110" fmla="*/ 0 h 6321734"/>
              <a:gd name="connsiteX1-111" fmla="*/ 2502569 w 6005764"/>
              <a:gd name="connsiteY1-112" fmla="*/ 1925053 h 6321734"/>
              <a:gd name="connsiteX2-113" fmla="*/ 3273143 w 6005764"/>
              <a:gd name="connsiteY2-114" fmla="*/ 4856415 h 6321734"/>
              <a:gd name="connsiteX3-115" fmla="*/ 6001753 w 6005764"/>
              <a:gd name="connsiteY3-116" fmla="*/ 6266448 h 6321734"/>
              <a:gd name="connsiteX4-117" fmla="*/ 6005764 w 6005764"/>
              <a:gd name="connsiteY4-118" fmla="*/ 0 h 6321734"/>
              <a:gd name="connsiteX5-119" fmla="*/ 0 w 6005764"/>
              <a:gd name="connsiteY5-120" fmla="*/ 0 h 6321734"/>
              <a:gd name="connsiteX0-121" fmla="*/ 0 w 6005764"/>
              <a:gd name="connsiteY0-122" fmla="*/ 0 h 6312022"/>
              <a:gd name="connsiteX1-123" fmla="*/ 2502569 w 6005764"/>
              <a:gd name="connsiteY1-124" fmla="*/ 1925053 h 6312022"/>
              <a:gd name="connsiteX2-125" fmla="*/ 3273143 w 6005764"/>
              <a:gd name="connsiteY2-126" fmla="*/ 4856415 h 6312022"/>
              <a:gd name="connsiteX3-127" fmla="*/ 6001753 w 6005764"/>
              <a:gd name="connsiteY3-128" fmla="*/ 6266448 h 6312022"/>
              <a:gd name="connsiteX4-129" fmla="*/ 6005764 w 6005764"/>
              <a:gd name="connsiteY4-130" fmla="*/ 0 h 6312022"/>
              <a:gd name="connsiteX5-131" fmla="*/ 0 w 6005764"/>
              <a:gd name="connsiteY5-132" fmla="*/ 0 h 6312022"/>
              <a:gd name="connsiteX0-133" fmla="*/ 0 w 6005764"/>
              <a:gd name="connsiteY0-134" fmla="*/ 0 h 6312023"/>
              <a:gd name="connsiteX1-135" fmla="*/ 2502569 w 6005764"/>
              <a:gd name="connsiteY1-136" fmla="*/ 1925053 h 6312023"/>
              <a:gd name="connsiteX2-137" fmla="*/ 3145587 w 6005764"/>
              <a:gd name="connsiteY2-138" fmla="*/ 4856415 h 6312023"/>
              <a:gd name="connsiteX3-139" fmla="*/ 6001753 w 6005764"/>
              <a:gd name="connsiteY3-140" fmla="*/ 6266448 h 6312023"/>
              <a:gd name="connsiteX4-141" fmla="*/ 6005764 w 6005764"/>
              <a:gd name="connsiteY4-142" fmla="*/ 0 h 6312023"/>
              <a:gd name="connsiteX5-143" fmla="*/ 0 w 6005764"/>
              <a:gd name="connsiteY5-144" fmla="*/ 0 h 6312023"/>
              <a:gd name="connsiteX0-145" fmla="*/ 0 w 6005764"/>
              <a:gd name="connsiteY0-146" fmla="*/ 0 h 6318150"/>
              <a:gd name="connsiteX1-147" fmla="*/ 2502569 w 6005764"/>
              <a:gd name="connsiteY1-148" fmla="*/ 1925053 h 6318150"/>
              <a:gd name="connsiteX2-149" fmla="*/ 3145587 w 6005764"/>
              <a:gd name="connsiteY2-150" fmla="*/ 4856415 h 6318150"/>
              <a:gd name="connsiteX3-151" fmla="*/ 6001753 w 6005764"/>
              <a:gd name="connsiteY3-152" fmla="*/ 6266448 h 6318150"/>
              <a:gd name="connsiteX4-153" fmla="*/ 6005764 w 6005764"/>
              <a:gd name="connsiteY4-154" fmla="*/ 0 h 6318150"/>
              <a:gd name="connsiteX5-155" fmla="*/ 0 w 6005764"/>
              <a:gd name="connsiteY5-156" fmla="*/ 0 h 631815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6005764" h="6318150">
                <a:moveTo>
                  <a:pt x="0" y="0"/>
                </a:moveTo>
                <a:cubicBezTo>
                  <a:pt x="66174" y="1417720"/>
                  <a:pt x="1978305" y="1115651"/>
                  <a:pt x="2502569" y="1925053"/>
                </a:cubicBezTo>
                <a:cubicBezTo>
                  <a:pt x="3026834" y="2734456"/>
                  <a:pt x="2714790" y="3661059"/>
                  <a:pt x="3145587" y="4856415"/>
                </a:cubicBezTo>
                <a:cubicBezTo>
                  <a:pt x="3576384" y="6051771"/>
                  <a:pt x="4643187" y="6477001"/>
                  <a:pt x="6001753" y="6266448"/>
                </a:cubicBezTo>
                <a:lnTo>
                  <a:pt x="6005764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rgbClr val="09207D">
                  <a:alpha val="17000"/>
                </a:srgbClr>
              </a:gs>
            </a:gsLst>
            <a:lin ang="9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" name="Freeform: Shape 16"/>
          <p:cNvSpPr/>
          <p:nvPr/>
        </p:nvSpPr>
        <p:spPr>
          <a:xfrm flipH="1">
            <a:off x="-2" y="90"/>
            <a:ext cx="345889" cy="1102443"/>
          </a:xfrm>
          <a:custGeom>
            <a:avLst/>
            <a:gdLst>
              <a:gd name="connsiteX0" fmla="*/ 2561234 w 2585297"/>
              <a:gd name="connsiteY0" fmla="*/ 0 h 6906127"/>
              <a:gd name="connsiteX1" fmla="*/ 780560 w 2585297"/>
              <a:gd name="connsiteY1" fmla="*/ 1852863 h 6906127"/>
              <a:gd name="connsiteX2" fmla="*/ 82728 w 2585297"/>
              <a:gd name="connsiteY2" fmla="*/ 4932948 h 6906127"/>
              <a:gd name="connsiteX3" fmla="*/ 2585297 w 2585297"/>
              <a:gd name="connsiteY3" fmla="*/ 6906127 h 6906127"/>
              <a:gd name="connsiteX4" fmla="*/ 2561234 w 2585297"/>
              <a:gd name="connsiteY4" fmla="*/ 0 h 6906127"/>
              <a:gd name="connsiteX0-1" fmla="*/ 2561234 w 2585297"/>
              <a:gd name="connsiteY0-2" fmla="*/ 10370 h 6916497"/>
              <a:gd name="connsiteX1-3" fmla="*/ 780560 w 2585297"/>
              <a:gd name="connsiteY1-4" fmla="*/ 1863233 h 6916497"/>
              <a:gd name="connsiteX2-5" fmla="*/ 82728 w 2585297"/>
              <a:gd name="connsiteY2-6" fmla="*/ 4943318 h 6916497"/>
              <a:gd name="connsiteX3-7" fmla="*/ 2585297 w 2585297"/>
              <a:gd name="connsiteY3-8" fmla="*/ 6916497 h 6916497"/>
              <a:gd name="connsiteX4-9" fmla="*/ 2561234 w 2585297"/>
              <a:gd name="connsiteY4-10" fmla="*/ 10370 h 6916497"/>
              <a:gd name="connsiteX0-11" fmla="*/ 2547392 w 2571455"/>
              <a:gd name="connsiteY0-12" fmla="*/ 8277 h 6914404"/>
              <a:gd name="connsiteX1-13" fmla="*/ 938168 w 2571455"/>
              <a:gd name="connsiteY1-14" fmla="*/ 2184990 h 6914404"/>
              <a:gd name="connsiteX2-15" fmla="*/ 68886 w 2571455"/>
              <a:gd name="connsiteY2-16" fmla="*/ 4941225 h 6914404"/>
              <a:gd name="connsiteX3-17" fmla="*/ 2571455 w 2571455"/>
              <a:gd name="connsiteY3-18" fmla="*/ 6914404 h 6914404"/>
              <a:gd name="connsiteX4-19" fmla="*/ 2547392 w 2571455"/>
              <a:gd name="connsiteY4-20" fmla="*/ 8277 h 6914404"/>
              <a:gd name="connsiteX0-21" fmla="*/ 2594895 w 2618958"/>
              <a:gd name="connsiteY0-22" fmla="*/ 8277 h 6914404"/>
              <a:gd name="connsiteX1-23" fmla="*/ 985671 w 2618958"/>
              <a:gd name="connsiteY1-24" fmla="*/ 2184990 h 6914404"/>
              <a:gd name="connsiteX2-25" fmla="*/ 116389 w 2618958"/>
              <a:gd name="connsiteY2-26" fmla="*/ 4941225 h 6914404"/>
              <a:gd name="connsiteX3-27" fmla="*/ 2618958 w 2618958"/>
              <a:gd name="connsiteY3-28" fmla="*/ 6914404 h 6914404"/>
              <a:gd name="connsiteX4-29" fmla="*/ 2594895 w 2618958"/>
              <a:gd name="connsiteY4-30" fmla="*/ 8277 h 6914404"/>
              <a:gd name="connsiteX0-31" fmla="*/ 2594895 w 2618958"/>
              <a:gd name="connsiteY0-32" fmla="*/ 8277 h 6914404"/>
              <a:gd name="connsiteX1-33" fmla="*/ 985671 w 2618958"/>
              <a:gd name="connsiteY1-34" fmla="*/ 2184990 h 6914404"/>
              <a:gd name="connsiteX2-35" fmla="*/ 116389 w 2618958"/>
              <a:gd name="connsiteY2-36" fmla="*/ 4941225 h 6914404"/>
              <a:gd name="connsiteX3-37" fmla="*/ 2618958 w 2618958"/>
              <a:gd name="connsiteY3-38" fmla="*/ 6914404 h 6914404"/>
              <a:gd name="connsiteX4-39" fmla="*/ 2594895 w 2618958"/>
              <a:gd name="connsiteY4-40" fmla="*/ 8277 h 6914404"/>
              <a:gd name="connsiteX0-41" fmla="*/ 2594895 w 2618958"/>
              <a:gd name="connsiteY0-42" fmla="*/ 8277 h 6914404"/>
              <a:gd name="connsiteX1-43" fmla="*/ 985671 w 2618958"/>
              <a:gd name="connsiteY1-44" fmla="*/ 2184990 h 6914404"/>
              <a:gd name="connsiteX2-45" fmla="*/ 116389 w 2618958"/>
              <a:gd name="connsiteY2-46" fmla="*/ 4941225 h 6914404"/>
              <a:gd name="connsiteX3-47" fmla="*/ 2618958 w 2618958"/>
              <a:gd name="connsiteY3-48" fmla="*/ 6914404 h 6914404"/>
              <a:gd name="connsiteX4-49" fmla="*/ 2594895 w 2618958"/>
              <a:gd name="connsiteY4-50" fmla="*/ 8277 h 6914404"/>
              <a:gd name="connsiteX0-51" fmla="*/ 2594895 w 2618958"/>
              <a:gd name="connsiteY0-52" fmla="*/ 8277 h 6914404"/>
              <a:gd name="connsiteX1-53" fmla="*/ 985671 w 2618958"/>
              <a:gd name="connsiteY1-54" fmla="*/ 2184990 h 6914404"/>
              <a:gd name="connsiteX2-55" fmla="*/ 116389 w 2618958"/>
              <a:gd name="connsiteY2-56" fmla="*/ 4941225 h 6914404"/>
              <a:gd name="connsiteX3-57" fmla="*/ 2618958 w 2618958"/>
              <a:gd name="connsiteY3-58" fmla="*/ 6914404 h 6914404"/>
              <a:gd name="connsiteX4-59" fmla="*/ 2594895 w 2618958"/>
              <a:gd name="connsiteY4-60" fmla="*/ 8277 h 6914404"/>
              <a:gd name="connsiteX0-61" fmla="*/ 2517149 w 2541212"/>
              <a:gd name="connsiteY0-62" fmla="*/ 8277 h 6914404"/>
              <a:gd name="connsiteX1-63" fmla="*/ 907925 w 2541212"/>
              <a:gd name="connsiteY1-64" fmla="*/ 2184990 h 6914404"/>
              <a:gd name="connsiteX2-65" fmla="*/ 38643 w 2541212"/>
              <a:gd name="connsiteY2-66" fmla="*/ 4941225 h 6914404"/>
              <a:gd name="connsiteX3-67" fmla="*/ 2541212 w 2541212"/>
              <a:gd name="connsiteY3-68" fmla="*/ 6914404 h 6914404"/>
              <a:gd name="connsiteX4-69" fmla="*/ 2517149 w 2541212"/>
              <a:gd name="connsiteY4-70" fmla="*/ 8277 h 691440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541212" h="6914404">
                <a:moveTo>
                  <a:pt x="2517149" y="8277"/>
                </a:moveTo>
                <a:cubicBezTo>
                  <a:pt x="614154" y="-124071"/>
                  <a:pt x="1321009" y="1362832"/>
                  <a:pt x="907925" y="2184990"/>
                </a:cubicBezTo>
                <a:cubicBezTo>
                  <a:pt x="494841" y="3007148"/>
                  <a:pt x="-166896" y="3508464"/>
                  <a:pt x="38643" y="4941225"/>
                </a:cubicBezTo>
                <a:cubicBezTo>
                  <a:pt x="358482" y="6183486"/>
                  <a:pt x="1573672" y="6806120"/>
                  <a:pt x="2541212" y="6914404"/>
                </a:cubicBezTo>
                <a:lnTo>
                  <a:pt x="2517149" y="8277"/>
                </a:lnTo>
                <a:close/>
              </a:path>
            </a:pathLst>
          </a:custGeom>
          <a:gradFill>
            <a:gsLst>
              <a:gs pos="2000">
                <a:schemeClr val="accent1">
                  <a:alpha val="79000"/>
                </a:schemeClr>
              </a:gs>
              <a:gs pos="100000">
                <a:srgbClr val="09207D">
                  <a:alpha val="18000"/>
                </a:srgbClr>
              </a:gs>
            </a:gsLst>
            <a:path path="circle">
              <a:fillToRect l="50000" t="-80000" r="50000" b="18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" name="文本框 3"/>
          <p:cNvSpPr txBox="1"/>
          <p:nvPr/>
        </p:nvSpPr>
        <p:spPr>
          <a:xfrm>
            <a:off x="615814" y="301337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gradFill>
                  <a:gsLst>
                    <a:gs pos="53000">
                      <a:srgbClr val="09207D"/>
                    </a:gs>
                    <a:gs pos="100000">
                      <a:srgbClr val="09207D"/>
                    </a:gs>
                  </a:gsLst>
                  <a:lin ang="5400000" scaled="0"/>
                </a:gradFill>
                <a:latin typeface="字魂105号-简雅黑" panose="00000500000000000000" pitchFamily="2" charset="-122"/>
                <a:ea typeface="字魂105号-简雅黑" panose="00000500000000000000" pitchFamily="2" charset="-122"/>
              </a:rPr>
              <a:t>点击添加标题</a:t>
            </a:r>
            <a:endParaRPr lang="zh-CN" altLang="en-US" sz="2400" dirty="0">
              <a:gradFill>
                <a:gsLst>
                  <a:gs pos="53000">
                    <a:srgbClr val="09207D"/>
                  </a:gs>
                  <a:gs pos="100000">
                    <a:srgbClr val="09207D"/>
                  </a:gs>
                </a:gsLst>
                <a:lin ang="5400000" scaled="0"/>
              </a:gradFill>
              <a:latin typeface="字魂105号-简雅黑" panose="00000500000000000000" pitchFamily="2" charset="-122"/>
              <a:ea typeface="字魂105号-简雅黑" panose="00000500000000000000" pitchFamily="2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6450788" y="1102533"/>
            <a:ext cx="3861359" cy="1123536"/>
            <a:chOff x="6450788" y="1102533"/>
            <a:chExt cx="3861359" cy="1123536"/>
          </a:xfrm>
        </p:grpSpPr>
        <p:sp>
          <p:nvSpPr>
            <p:cNvPr id="23" name="Rectangle: Rounded Corners 35"/>
            <p:cNvSpPr/>
            <p:nvPr/>
          </p:nvSpPr>
          <p:spPr>
            <a:xfrm>
              <a:off x="6730429" y="1378994"/>
              <a:ext cx="3581718" cy="577799"/>
            </a:xfrm>
            <a:prstGeom prst="roundRect">
              <a:avLst>
                <a:gd name="adj" fmla="val 5000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grpSp>
          <p:nvGrpSpPr>
            <p:cNvPr id="24" name="Group 2"/>
            <p:cNvGrpSpPr/>
            <p:nvPr/>
          </p:nvGrpSpPr>
          <p:grpSpPr>
            <a:xfrm>
              <a:off x="6450788" y="1102533"/>
              <a:ext cx="1123539" cy="1123536"/>
              <a:chOff x="6104965" y="2265289"/>
              <a:chExt cx="1855694" cy="1855694"/>
            </a:xfrm>
          </p:grpSpPr>
          <p:sp>
            <p:nvSpPr>
              <p:cNvPr id="25" name="Oval 4"/>
              <p:cNvSpPr/>
              <p:nvPr/>
            </p:nvSpPr>
            <p:spPr>
              <a:xfrm>
                <a:off x="6104965" y="2265289"/>
                <a:ext cx="1855694" cy="1855694"/>
              </a:xfrm>
              <a:prstGeom prst="ellipse">
                <a:avLst/>
              </a:prstGeom>
              <a:solidFill>
                <a:schemeClr val="accent1">
                  <a:alpha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Oval 5"/>
              <p:cNvSpPr/>
              <p:nvPr/>
            </p:nvSpPr>
            <p:spPr>
              <a:xfrm>
                <a:off x="6326458" y="2482124"/>
                <a:ext cx="1422023" cy="1422023"/>
              </a:xfrm>
              <a:prstGeom prst="ellipse">
                <a:avLst/>
              </a:prstGeom>
              <a:solidFill>
                <a:schemeClr val="accent1">
                  <a:alpha val="50000"/>
                </a:schemeClr>
              </a:solidFill>
              <a:ln>
                <a:noFill/>
              </a:ln>
              <a:effectLst>
                <a:outerShdw blurRad="889000" dist="50800" dir="5400000" sx="89000" sy="89000" algn="ctr" rotWithShape="0">
                  <a:srgbClr val="000000">
                    <a:alpha val="49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Oval 6"/>
              <p:cNvSpPr/>
              <p:nvPr/>
            </p:nvSpPr>
            <p:spPr>
              <a:xfrm>
                <a:off x="6566834" y="2724359"/>
                <a:ext cx="942451" cy="942451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8" name="Rectangle 43"/>
            <p:cNvSpPr/>
            <p:nvPr/>
          </p:nvSpPr>
          <p:spPr>
            <a:xfrm>
              <a:off x="6908381" y="1328892"/>
              <a:ext cx="3322042" cy="60785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  <a:sym typeface="思源黑体 CN Medium" panose="020B0600000000000000" pitchFamily="34" charset="-122"/>
                </a:rPr>
                <a:t>您的内容打在这里，或者通过复制您的文本后，在此框中选择粘贴，并选择只保留文字。</a:t>
              </a:r>
              <a:endParaRPr lang="en-US" altLang="zh-CN" sz="1200" dirty="0">
                <a:solidFill>
                  <a:schemeClr val="bg1"/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sym typeface="思源黑体 CN Medium" panose="020B0600000000000000" pitchFamily="34" charset="-122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7445863" y="2898180"/>
            <a:ext cx="3861359" cy="1123536"/>
            <a:chOff x="7445863" y="2898180"/>
            <a:chExt cx="3861359" cy="1123536"/>
          </a:xfrm>
        </p:grpSpPr>
        <p:grpSp>
          <p:nvGrpSpPr>
            <p:cNvPr id="29" name="Group 2"/>
            <p:cNvGrpSpPr/>
            <p:nvPr/>
          </p:nvGrpSpPr>
          <p:grpSpPr>
            <a:xfrm>
              <a:off x="7445863" y="2898180"/>
              <a:ext cx="1123539" cy="1123536"/>
              <a:chOff x="6104965" y="2265289"/>
              <a:chExt cx="1855694" cy="1855694"/>
            </a:xfrm>
          </p:grpSpPr>
          <p:sp>
            <p:nvSpPr>
              <p:cNvPr id="30" name="Oval 4"/>
              <p:cNvSpPr/>
              <p:nvPr/>
            </p:nvSpPr>
            <p:spPr>
              <a:xfrm>
                <a:off x="6104965" y="2265289"/>
                <a:ext cx="1855694" cy="1855694"/>
              </a:xfrm>
              <a:prstGeom prst="ellipse">
                <a:avLst/>
              </a:prstGeom>
              <a:solidFill>
                <a:schemeClr val="bg2">
                  <a:lumMod val="25000"/>
                  <a:alpha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Oval 5"/>
              <p:cNvSpPr/>
              <p:nvPr/>
            </p:nvSpPr>
            <p:spPr>
              <a:xfrm>
                <a:off x="6326458" y="2482123"/>
                <a:ext cx="1422023" cy="1422022"/>
              </a:xfrm>
              <a:prstGeom prst="ellipse">
                <a:avLst/>
              </a:prstGeom>
              <a:solidFill>
                <a:schemeClr val="bg2">
                  <a:lumMod val="50000"/>
                  <a:alpha val="50000"/>
                </a:schemeClr>
              </a:solidFill>
              <a:ln>
                <a:noFill/>
              </a:ln>
              <a:effectLst>
                <a:outerShdw blurRad="889000" dist="50800" dir="5400000" sx="89000" sy="89000" algn="ctr" rotWithShape="0">
                  <a:srgbClr val="000000">
                    <a:alpha val="49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Oval 6"/>
              <p:cNvSpPr/>
              <p:nvPr/>
            </p:nvSpPr>
            <p:spPr>
              <a:xfrm>
                <a:off x="6566834" y="2724359"/>
                <a:ext cx="942451" cy="942451"/>
              </a:xfrm>
              <a:prstGeom prst="ellipse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8" name="Rectangle: Rounded Corners 35"/>
            <p:cNvSpPr/>
            <p:nvPr/>
          </p:nvSpPr>
          <p:spPr>
            <a:xfrm>
              <a:off x="7725504" y="3174642"/>
              <a:ext cx="3581718" cy="57061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39" name="Rectangle 43"/>
            <p:cNvSpPr/>
            <p:nvPr/>
          </p:nvSpPr>
          <p:spPr>
            <a:xfrm>
              <a:off x="7884063" y="3127074"/>
              <a:ext cx="3249790" cy="60785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  <a:sym typeface="思源黑体 CN Medium" panose="020B0600000000000000" pitchFamily="34" charset="-122"/>
                </a:rPr>
                <a:t>您的内容打在这里，或者通过复制您的文本后，在此框中选择粘贴，并选择只保留文字。</a:t>
              </a:r>
              <a:endParaRPr lang="en-US" altLang="zh-CN" sz="1200" dirty="0">
                <a:solidFill>
                  <a:schemeClr val="bg1"/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sym typeface="思源黑体 CN Medium" panose="020B0600000000000000" pitchFamily="34" charset="-122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6590877" y="4963103"/>
            <a:ext cx="3861359" cy="1123536"/>
            <a:chOff x="6590877" y="4963103"/>
            <a:chExt cx="3861359" cy="1123536"/>
          </a:xfrm>
        </p:grpSpPr>
        <p:grpSp>
          <p:nvGrpSpPr>
            <p:cNvPr id="33" name="Group 2"/>
            <p:cNvGrpSpPr/>
            <p:nvPr/>
          </p:nvGrpSpPr>
          <p:grpSpPr>
            <a:xfrm>
              <a:off x="6590877" y="4963103"/>
              <a:ext cx="1123539" cy="1123536"/>
              <a:chOff x="6104965" y="2265289"/>
              <a:chExt cx="1855694" cy="1855694"/>
            </a:xfrm>
          </p:grpSpPr>
          <p:sp>
            <p:nvSpPr>
              <p:cNvPr id="34" name="Oval 4"/>
              <p:cNvSpPr/>
              <p:nvPr/>
            </p:nvSpPr>
            <p:spPr>
              <a:xfrm>
                <a:off x="6104965" y="2265289"/>
                <a:ext cx="1855694" cy="1855694"/>
              </a:xfrm>
              <a:prstGeom prst="ellipse">
                <a:avLst/>
              </a:prstGeom>
              <a:solidFill>
                <a:schemeClr val="bg2">
                  <a:lumMod val="25000"/>
                  <a:alpha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Oval 5"/>
              <p:cNvSpPr/>
              <p:nvPr/>
            </p:nvSpPr>
            <p:spPr>
              <a:xfrm>
                <a:off x="6326458" y="2482123"/>
                <a:ext cx="1422023" cy="1422022"/>
              </a:xfrm>
              <a:prstGeom prst="ellipse">
                <a:avLst/>
              </a:prstGeom>
              <a:solidFill>
                <a:schemeClr val="bg2">
                  <a:lumMod val="50000"/>
                  <a:alpha val="50000"/>
                </a:schemeClr>
              </a:solidFill>
              <a:ln>
                <a:noFill/>
              </a:ln>
              <a:effectLst>
                <a:outerShdw blurRad="889000" dist="50800" dir="5400000" sx="89000" sy="89000" algn="ctr" rotWithShape="0">
                  <a:srgbClr val="000000">
                    <a:alpha val="49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Oval 6"/>
              <p:cNvSpPr/>
              <p:nvPr/>
            </p:nvSpPr>
            <p:spPr>
              <a:xfrm>
                <a:off x="6566834" y="2724359"/>
                <a:ext cx="942451" cy="942451"/>
              </a:xfrm>
              <a:prstGeom prst="ellipse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7" name="Rectangle: Rounded Corners 35"/>
            <p:cNvSpPr/>
            <p:nvPr/>
          </p:nvSpPr>
          <p:spPr>
            <a:xfrm>
              <a:off x="6870518" y="5239565"/>
              <a:ext cx="3581718" cy="57061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46" name="Rectangle 43"/>
            <p:cNvSpPr/>
            <p:nvPr/>
          </p:nvSpPr>
          <p:spPr>
            <a:xfrm>
              <a:off x="7012557" y="5191997"/>
              <a:ext cx="3299590" cy="60785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  <a:sym typeface="思源黑体 CN Medium" panose="020B0600000000000000" pitchFamily="34" charset="-122"/>
                </a:rPr>
                <a:t>您的内容打在这里，或者通过复制您的文本后，在此框中选择粘贴，并选择只保留文字。</a:t>
              </a:r>
              <a:endParaRPr lang="en-US" altLang="zh-CN" sz="1200" dirty="0">
                <a:solidFill>
                  <a:schemeClr val="bg1"/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sym typeface="思源黑体 CN Medium" panose="020B0600000000000000" pitchFamily="34" charset="-122"/>
              </a:endParaRPr>
            </a:p>
          </p:txBody>
        </p:sp>
      </p:grpSp>
      <p:sp>
        <p:nvSpPr>
          <p:cNvPr id="47" name="Rectangle 14"/>
          <p:cNvSpPr/>
          <p:nvPr/>
        </p:nvSpPr>
        <p:spPr>
          <a:xfrm>
            <a:off x="615814" y="1873607"/>
            <a:ext cx="4637274" cy="4862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cs typeface="Segoe UI" panose="020B0502040204020203" pitchFamily="34" charset="0"/>
              </a:rPr>
              <a:t>请在此输入标题名称</a:t>
            </a:r>
            <a:endParaRPr lang="en-US" sz="2400" dirty="0">
              <a:solidFill>
                <a:schemeClr val="tx1">
                  <a:lumMod val="95000"/>
                  <a:lumOff val="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54" name="Rectangle 37"/>
          <p:cNvSpPr/>
          <p:nvPr/>
        </p:nvSpPr>
        <p:spPr>
          <a:xfrm>
            <a:off x="627390" y="3070592"/>
            <a:ext cx="5302764" cy="22698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sym typeface="思源黑体 CN Medium" panose="020B0600000000000000" pitchFamily="34" charset="-122"/>
              </a:rPr>
              <a:t>您的内容打在这里，或者通过复制您的文本后，在此框中选择粘贴，并选择只保留文字。您的内容打在这里，或者通过复制您的文本后，在此框中选择粘贴，并选择只保留文字。您的内容打在这里，或者通过复制您的文本后，在此框中选择粘贴，并选择只保留文字。您的内容打在这里，或者通过复制您的文本后，在此框中选择粘贴，并选择只保留文字。您的内容打在这里，或者通过复制您的文本后，在此框中选择粘贴，并选择只保留文字。您的内容打在这里，或者通过复制您的文本后，在此框中选择粘贴，并选择只保留文字。</a:t>
            </a:r>
            <a:endParaRPr lang="en-US" altLang="zh-CN" sz="1200" dirty="0">
              <a:solidFill>
                <a:schemeClr val="tx1">
                  <a:lumMod val="95000"/>
                  <a:lumOff val="5000"/>
                </a:schemeClr>
              </a:solidFill>
              <a:latin typeface="字魂105号-简雅黑" panose="00000500000000000000" pitchFamily="2" charset="-122"/>
              <a:ea typeface="字魂105号-简雅黑" panose="00000500000000000000" pitchFamily="2" charset="-122"/>
              <a:sym typeface="思源黑体 CN Medium" panose="020B0600000000000000" pitchFamily="34" charset="-122"/>
            </a:endParaRPr>
          </a:p>
        </p:txBody>
      </p:sp>
      <p:sp>
        <p:nvSpPr>
          <p:cNvPr id="55" name="TextBox 45"/>
          <p:cNvSpPr txBox="1"/>
          <p:nvPr/>
        </p:nvSpPr>
        <p:spPr>
          <a:xfrm>
            <a:off x="719985" y="2545966"/>
            <a:ext cx="2685892" cy="338554"/>
          </a:xfrm>
          <a:prstGeom prst="rect">
            <a:avLst/>
          </a:prstGeom>
          <a:gradFill flip="none" rotWithShape="1">
            <a:gsLst>
              <a:gs pos="2000">
                <a:schemeClr val="accent1"/>
              </a:gs>
              <a:gs pos="100000">
                <a:schemeClr val="accent5"/>
              </a:gs>
            </a:gsLst>
            <a:lin ang="2700000" scaled="1"/>
            <a:tileRect/>
          </a:gradFill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Segoe UI" panose="020B0502040204020203" pitchFamily="34" charset="0"/>
              </a:rPr>
              <a:t>关键词</a:t>
            </a:r>
            <a:r>
              <a:rPr lang="en-US" altLang="zh-CN" sz="1600" spc="300" dirty="0">
                <a:solidFill>
                  <a:schemeClr val="bg1"/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Segoe UI" panose="020B0502040204020203" pitchFamily="34" charset="0"/>
              </a:rPr>
              <a:t>/</a:t>
            </a:r>
            <a:r>
              <a:rPr lang="zh-CN" altLang="en-US" sz="1600" spc="300" dirty="0">
                <a:solidFill>
                  <a:schemeClr val="bg1"/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Segoe UI" panose="020B0502040204020203" pitchFamily="34" charset="0"/>
              </a:rPr>
              <a:t>关键词</a:t>
            </a:r>
            <a:r>
              <a:rPr lang="en-US" altLang="zh-CN" sz="1600" spc="300" dirty="0">
                <a:solidFill>
                  <a:schemeClr val="bg1"/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Segoe UI" panose="020B0502040204020203" pitchFamily="34" charset="0"/>
              </a:rPr>
              <a:t>/</a:t>
            </a:r>
            <a:r>
              <a:rPr lang="zh-CN" altLang="en-US" sz="1600" spc="300" dirty="0">
                <a:solidFill>
                  <a:schemeClr val="bg1"/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Segoe UI" panose="020B0502040204020203" pitchFamily="34" charset="0"/>
              </a:rPr>
              <a:t>关键词</a:t>
            </a:r>
            <a:endParaRPr lang="id-ID" sz="1600" spc="300" dirty="0">
              <a:solidFill>
                <a:schemeClr val="bg1"/>
              </a:solidFill>
              <a:latin typeface="字魂105号-简雅黑" panose="00000500000000000000" pitchFamily="2" charset="-122"/>
              <a:ea typeface="字魂105号-简雅黑" panose="00000500000000000000" pitchFamily="2" charset="-122"/>
              <a:cs typeface="Segoe UI" panose="020B0502040204020203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3000">
        <p14:gallery dir="l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54" grpId="0"/>
      <p:bldP spid="5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5"/>
          <p:cNvSpPr/>
          <p:nvPr/>
        </p:nvSpPr>
        <p:spPr>
          <a:xfrm flipH="1">
            <a:off x="1169" y="0"/>
            <a:ext cx="2495600" cy="2118167"/>
          </a:xfrm>
          <a:custGeom>
            <a:avLst/>
            <a:gdLst>
              <a:gd name="connsiteX0" fmla="*/ 0 w 6039853"/>
              <a:gd name="connsiteY0" fmla="*/ 0 h 6327927"/>
              <a:gd name="connsiteX1" fmla="*/ 2502569 w 6039853"/>
              <a:gd name="connsiteY1" fmla="*/ 1925053 h 6327927"/>
              <a:gd name="connsiteX2" fmla="*/ 2671011 w 6039853"/>
              <a:gd name="connsiteY2" fmla="*/ 4932948 h 6327927"/>
              <a:gd name="connsiteX3" fmla="*/ 6039853 w 6039853"/>
              <a:gd name="connsiteY3" fmla="*/ 6304548 h 6327927"/>
              <a:gd name="connsiteX4" fmla="*/ 5967664 w 6039853"/>
              <a:gd name="connsiteY4" fmla="*/ 0 h 6327927"/>
              <a:gd name="connsiteX5" fmla="*/ 0 w 6039853"/>
              <a:gd name="connsiteY5" fmla="*/ 0 h 6327927"/>
              <a:gd name="connsiteX0-1" fmla="*/ 0 w 6039853"/>
              <a:gd name="connsiteY0-2" fmla="*/ 0 h 6327927"/>
              <a:gd name="connsiteX1-3" fmla="*/ 2502569 w 6039853"/>
              <a:gd name="connsiteY1-4" fmla="*/ 1925053 h 6327927"/>
              <a:gd name="connsiteX2-5" fmla="*/ 2671011 w 6039853"/>
              <a:gd name="connsiteY2-6" fmla="*/ 4932948 h 6327927"/>
              <a:gd name="connsiteX3-7" fmla="*/ 6039853 w 6039853"/>
              <a:gd name="connsiteY3-8" fmla="*/ 6304548 h 6327927"/>
              <a:gd name="connsiteX4-9" fmla="*/ 5967664 w 6039853"/>
              <a:gd name="connsiteY4-10" fmla="*/ 0 h 6327927"/>
              <a:gd name="connsiteX5-11" fmla="*/ 0 w 6039853"/>
              <a:gd name="connsiteY5-12" fmla="*/ 0 h 6327927"/>
              <a:gd name="connsiteX0-13" fmla="*/ 0 w 6039853"/>
              <a:gd name="connsiteY0-14" fmla="*/ 0 h 6327927"/>
              <a:gd name="connsiteX1-15" fmla="*/ 2502569 w 6039853"/>
              <a:gd name="connsiteY1-16" fmla="*/ 1925053 h 6327927"/>
              <a:gd name="connsiteX2-17" fmla="*/ 2839453 w 6039853"/>
              <a:gd name="connsiteY2-18" fmla="*/ 4932948 h 6327927"/>
              <a:gd name="connsiteX3-19" fmla="*/ 6039853 w 6039853"/>
              <a:gd name="connsiteY3-20" fmla="*/ 6304548 h 6327927"/>
              <a:gd name="connsiteX4-21" fmla="*/ 5967664 w 6039853"/>
              <a:gd name="connsiteY4-22" fmla="*/ 0 h 6327927"/>
              <a:gd name="connsiteX5-23" fmla="*/ 0 w 6039853"/>
              <a:gd name="connsiteY5-24" fmla="*/ 0 h 6327927"/>
              <a:gd name="connsiteX0-25" fmla="*/ 0 w 6039853"/>
              <a:gd name="connsiteY0-26" fmla="*/ 0 h 6327927"/>
              <a:gd name="connsiteX1-27" fmla="*/ 2502569 w 6039853"/>
              <a:gd name="connsiteY1-28" fmla="*/ 1925053 h 6327927"/>
              <a:gd name="connsiteX2-29" fmla="*/ 2839453 w 6039853"/>
              <a:gd name="connsiteY2-30" fmla="*/ 4932948 h 6327927"/>
              <a:gd name="connsiteX3-31" fmla="*/ 6039853 w 6039853"/>
              <a:gd name="connsiteY3-32" fmla="*/ 6304548 h 6327927"/>
              <a:gd name="connsiteX4-33" fmla="*/ 5967664 w 6039853"/>
              <a:gd name="connsiteY4-34" fmla="*/ 0 h 6327927"/>
              <a:gd name="connsiteX5-35" fmla="*/ 0 w 6039853"/>
              <a:gd name="connsiteY5-36" fmla="*/ 0 h 6327927"/>
              <a:gd name="connsiteX0-37" fmla="*/ 0 w 6039853"/>
              <a:gd name="connsiteY0-38" fmla="*/ 0 h 6354071"/>
              <a:gd name="connsiteX1-39" fmla="*/ 2502569 w 6039853"/>
              <a:gd name="connsiteY1-40" fmla="*/ 1925053 h 6354071"/>
              <a:gd name="connsiteX2-41" fmla="*/ 2839453 w 6039853"/>
              <a:gd name="connsiteY2-42" fmla="*/ 4932948 h 6354071"/>
              <a:gd name="connsiteX3-43" fmla="*/ 6039853 w 6039853"/>
              <a:gd name="connsiteY3-44" fmla="*/ 6304548 h 6354071"/>
              <a:gd name="connsiteX4-45" fmla="*/ 5967664 w 6039853"/>
              <a:gd name="connsiteY4-46" fmla="*/ 0 h 6354071"/>
              <a:gd name="connsiteX5-47" fmla="*/ 0 w 6039853"/>
              <a:gd name="connsiteY5-48" fmla="*/ 0 h 6354071"/>
              <a:gd name="connsiteX0-49" fmla="*/ 0 w 6039853"/>
              <a:gd name="connsiteY0-50" fmla="*/ 0 h 6354071"/>
              <a:gd name="connsiteX1-51" fmla="*/ 2502569 w 6039853"/>
              <a:gd name="connsiteY1-52" fmla="*/ 1925053 h 6354071"/>
              <a:gd name="connsiteX2-53" fmla="*/ 2839453 w 6039853"/>
              <a:gd name="connsiteY2-54" fmla="*/ 4932948 h 6354071"/>
              <a:gd name="connsiteX3-55" fmla="*/ 6039853 w 6039853"/>
              <a:gd name="connsiteY3-56" fmla="*/ 6304548 h 6354071"/>
              <a:gd name="connsiteX4-57" fmla="*/ 6005764 w 6039853"/>
              <a:gd name="connsiteY4-58" fmla="*/ 0 h 6354071"/>
              <a:gd name="connsiteX5-59" fmla="*/ 0 w 6039853"/>
              <a:gd name="connsiteY5-60" fmla="*/ 0 h 6354071"/>
              <a:gd name="connsiteX0-61" fmla="*/ 0 w 6005764"/>
              <a:gd name="connsiteY0-62" fmla="*/ 0 h 6290613"/>
              <a:gd name="connsiteX1-63" fmla="*/ 2502569 w 6005764"/>
              <a:gd name="connsiteY1-64" fmla="*/ 1925053 h 6290613"/>
              <a:gd name="connsiteX2-65" fmla="*/ 2839453 w 6005764"/>
              <a:gd name="connsiteY2-66" fmla="*/ 4932948 h 6290613"/>
              <a:gd name="connsiteX3-67" fmla="*/ 6001753 w 6005764"/>
              <a:gd name="connsiteY3-68" fmla="*/ 6266448 h 6290613"/>
              <a:gd name="connsiteX4-69" fmla="*/ 6005764 w 6005764"/>
              <a:gd name="connsiteY4-70" fmla="*/ 0 h 6290613"/>
              <a:gd name="connsiteX5-71" fmla="*/ 0 w 6005764"/>
              <a:gd name="connsiteY5-72" fmla="*/ 0 h 6290613"/>
              <a:gd name="connsiteX0-73" fmla="*/ 0 w 6005764"/>
              <a:gd name="connsiteY0-74" fmla="*/ 0 h 6300010"/>
              <a:gd name="connsiteX1-75" fmla="*/ 2502569 w 6005764"/>
              <a:gd name="connsiteY1-76" fmla="*/ 1925053 h 6300010"/>
              <a:gd name="connsiteX2-77" fmla="*/ 2839453 w 6005764"/>
              <a:gd name="connsiteY2-78" fmla="*/ 4932948 h 6300010"/>
              <a:gd name="connsiteX3-79" fmla="*/ 6001753 w 6005764"/>
              <a:gd name="connsiteY3-80" fmla="*/ 6266448 h 6300010"/>
              <a:gd name="connsiteX4-81" fmla="*/ 6005764 w 6005764"/>
              <a:gd name="connsiteY4-82" fmla="*/ 0 h 6300010"/>
              <a:gd name="connsiteX5-83" fmla="*/ 0 w 6005764"/>
              <a:gd name="connsiteY5-84" fmla="*/ 0 h 6300010"/>
              <a:gd name="connsiteX0-85" fmla="*/ 0 w 6005764"/>
              <a:gd name="connsiteY0-86" fmla="*/ 0 h 6301252"/>
              <a:gd name="connsiteX1-87" fmla="*/ 2502569 w 6005764"/>
              <a:gd name="connsiteY1-88" fmla="*/ 1925053 h 6301252"/>
              <a:gd name="connsiteX2-89" fmla="*/ 2839453 w 6005764"/>
              <a:gd name="connsiteY2-90" fmla="*/ 4932948 h 6301252"/>
              <a:gd name="connsiteX3-91" fmla="*/ 6001753 w 6005764"/>
              <a:gd name="connsiteY3-92" fmla="*/ 6266448 h 6301252"/>
              <a:gd name="connsiteX4-93" fmla="*/ 6005764 w 6005764"/>
              <a:gd name="connsiteY4-94" fmla="*/ 0 h 6301252"/>
              <a:gd name="connsiteX5-95" fmla="*/ 0 w 6005764"/>
              <a:gd name="connsiteY5-96" fmla="*/ 0 h 6301252"/>
              <a:gd name="connsiteX0-97" fmla="*/ 0 w 6005764"/>
              <a:gd name="connsiteY0-98" fmla="*/ 0 h 6328404"/>
              <a:gd name="connsiteX1-99" fmla="*/ 2502569 w 6005764"/>
              <a:gd name="connsiteY1-100" fmla="*/ 1925053 h 6328404"/>
              <a:gd name="connsiteX2-101" fmla="*/ 2839453 w 6005764"/>
              <a:gd name="connsiteY2-102" fmla="*/ 4932948 h 6328404"/>
              <a:gd name="connsiteX3-103" fmla="*/ 6001753 w 6005764"/>
              <a:gd name="connsiteY3-104" fmla="*/ 6266448 h 6328404"/>
              <a:gd name="connsiteX4-105" fmla="*/ 6005764 w 6005764"/>
              <a:gd name="connsiteY4-106" fmla="*/ 0 h 6328404"/>
              <a:gd name="connsiteX5-107" fmla="*/ 0 w 6005764"/>
              <a:gd name="connsiteY5-108" fmla="*/ 0 h 6328404"/>
              <a:gd name="connsiteX0-109" fmla="*/ 0 w 6005764"/>
              <a:gd name="connsiteY0-110" fmla="*/ 0 h 6321734"/>
              <a:gd name="connsiteX1-111" fmla="*/ 2502569 w 6005764"/>
              <a:gd name="connsiteY1-112" fmla="*/ 1925053 h 6321734"/>
              <a:gd name="connsiteX2-113" fmla="*/ 3273143 w 6005764"/>
              <a:gd name="connsiteY2-114" fmla="*/ 4856415 h 6321734"/>
              <a:gd name="connsiteX3-115" fmla="*/ 6001753 w 6005764"/>
              <a:gd name="connsiteY3-116" fmla="*/ 6266448 h 6321734"/>
              <a:gd name="connsiteX4-117" fmla="*/ 6005764 w 6005764"/>
              <a:gd name="connsiteY4-118" fmla="*/ 0 h 6321734"/>
              <a:gd name="connsiteX5-119" fmla="*/ 0 w 6005764"/>
              <a:gd name="connsiteY5-120" fmla="*/ 0 h 6321734"/>
              <a:gd name="connsiteX0-121" fmla="*/ 0 w 6005764"/>
              <a:gd name="connsiteY0-122" fmla="*/ 0 h 6312022"/>
              <a:gd name="connsiteX1-123" fmla="*/ 2502569 w 6005764"/>
              <a:gd name="connsiteY1-124" fmla="*/ 1925053 h 6312022"/>
              <a:gd name="connsiteX2-125" fmla="*/ 3273143 w 6005764"/>
              <a:gd name="connsiteY2-126" fmla="*/ 4856415 h 6312022"/>
              <a:gd name="connsiteX3-127" fmla="*/ 6001753 w 6005764"/>
              <a:gd name="connsiteY3-128" fmla="*/ 6266448 h 6312022"/>
              <a:gd name="connsiteX4-129" fmla="*/ 6005764 w 6005764"/>
              <a:gd name="connsiteY4-130" fmla="*/ 0 h 6312022"/>
              <a:gd name="connsiteX5-131" fmla="*/ 0 w 6005764"/>
              <a:gd name="connsiteY5-132" fmla="*/ 0 h 6312022"/>
              <a:gd name="connsiteX0-133" fmla="*/ 0 w 6005764"/>
              <a:gd name="connsiteY0-134" fmla="*/ 0 h 6312023"/>
              <a:gd name="connsiteX1-135" fmla="*/ 2502569 w 6005764"/>
              <a:gd name="connsiteY1-136" fmla="*/ 1925053 h 6312023"/>
              <a:gd name="connsiteX2-137" fmla="*/ 3145587 w 6005764"/>
              <a:gd name="connsiteY2-138" fmla="*/ 4856415 h 6312023"/>
              <a:gd name="connsiteX3-139" fmla="*/ 6001753 w 6005764"/>
              <a:gd name="connsiteY3-140" fmla="*/ 6266448 h 6312023"/>
              <a:gd name="connsiteX4-141" fmla="*/ 6005764 w 6005764"/>
              <a:gd name="connsiteY4-142" fmla="*/ 0 h 6312023"/>
              <a:gd name="connsiteX5-143" fmla="*/ 0 w 6005764"/>
              <a:gd name="connsiteY5-144" fmla="*/ 0 h 6312023"/>
              <a:gd name="connsiteX0-145" fmla="*/ 0 w 6005764"/>
              <a:gd name="connsiteY0-146" fmla="*/ 0 h 6318150"/>
              <a:gd name="connsiteX1-147" fmla="*/ 2502569 w 6005764"/>
              <a:gd name="connsiteY1-148" fmla="*/ 1925053 h 6318150"/>
              <a:gd name="connsiteX2-149" fmla="*/ 3145587 w 6005764"/>
              <a:gd name="connsiteY2-150" fmla="*/ 4856415 h 6318150"/>
              <a:gd name="connsiteX3-151" fmla="*/ 6001753 w 6005764"/>
              <a:gd name="connsiteY3-152" fmla="*/ 6266448 h 6318150"/>
              <a:gd name="connsiteX4-153" fmla="*/ 6005764 w 6005764"/>
              <a:gd name="connsiteY4-154" fmla="*/ 0 h 6318150"/>
              <a:gd name="connsiteX5-155" fmla="*/ 0 w 6005764"/>
              <a:gd name="connsiteY5-156" fmla="*/ 0 h 631815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6005764" h="6318150">
                <a:moveTo>
                  <a:pt x="0" y="0"/>
                </a:moveTo>
                <a:cubicBezTo>
                  <a:pt x="66174" y="1417720"/>
                  <a:pt x="1978305" y="1115651"/>
                  <a:pt x="2502569" y="1925053"/>
                </a:cubicBezTo>
                <a:cubicBezTo>
                  <a:pt x="3026834" y="2734456"/>
                  <a:pt x="2714790" y="3661059"/>
                  <a:pt x="3145587" y="4856415"/>
                </a:cubicBezTo>
                <a:cubicBezTo>
                  <a:pt x="3576384" y="6051771"/>
                  <a:pt x="4643187" y="6477001"/>
                  <a:pt x="6001753" y="6266448"/>
                </a:cubicBezTo>
                <a:lnTo>
                  <a:pt x="6005764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rgbClr val="09207D">
                  <a:alpha val="17000"/>
                </a:srgbClr>
              </a:gs>
            </a:gsLst>
            <a:lin ang="9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" name="Freeform: Shape 16"/>
          <p:cNvSpPr/>
          <p:nvPr/>
        </p:nvSpPr>
        <p:spPr>
          <a:xfrm flipH="1">
            <a:off x="-1" y="90"/>
            <a:ext cx="888885" cy="2833121"/>
          </a:xfrm>
          <a:custGeom>
            <a:avLst/>
            <a:gdLst>
              <a:gd name="connsiteX0" fmla="*/ 2561234 w 2585297"/>
              <a:gd name="connsiteY0" fmla="*/ 0 h 6906127"/>
              <a:gd name="connsiteX1" fmla="*/ 780560 w 2585297"/>
              <a:gd name="connsiteY1" fmla="*/ 1852863 h 6906127"/>
              <a:gd name="connsiteX2" fmla="*/ 82728 w 2585297"/>
              <a:gd name="connsiteY2" fmla="*/ 4932948 h 6906127"/>
              <a:gd name="connsiteX3" fmla="*/ 2585297 w 2585297"/>
              <a:gd name="connsiteY3" fmla="*/ 6906127 h 6906127"/>
              <a:gd name="connsiteX4" fmla="*/ 2561234 w 2585297"/>
              <a:gd name="connsiteY4" fmla="*/ 0 h 6906127"/>
              <a:gd name="connsiteX0-1" fmla="*/ 2561234 w 2585297"/>
              <a:gd name="connsiteY0-2" fmla="*/ 10370 h 6916497"/>
              <a:gd name="connsiteX1-3" fmla="*/ 780560 w 2585297"/>
              <a:gd name="connsiteY1-4" fmla="*/ 1863233 h 6916497"/>
              <a:gd name="connsiteX2-5" fmla="*/ 82728 w 2585297"/>
              <a:gd name="connsiteY2-6" fmla="*/ 4943318 h 6916497"/>
              <a:gd name="connsiteX3-7" fmla="*/ 2585297 w 2585297"/>
              <a:gd name="connsiteY3-8" fmla="*/ 6916497 h 6916497"/>
              <a:gd name="connsiteX4-9" fmla="*/ 2561234 w 2585297"/>
              <a:gd name="connsiteY4-10" fmla="*/ 10370 h 6916497"/>
              <a:gd name="connsiteX0-11" fmla="*/ 2547392 w 2571455"/>
              <a:gd name="connsiteY0-12" fmla="*/ 8277 h 6914404"/>
              <a:gd name="connsiteX1-13" fmla="*/ 938168 w 2571455"/>
              <a:gd name="connsiteY1-14" fmla="*/ 2184990 h 6914404"/>
              <a:gd name="connsiteX2-15" fmla="*/ 68886 w 2571455"/>
              <a:gd name="connsiteY2-16" fmla="*/ 4941225 h 6914404"/>
              <a:gd name="connsiteX3-17" fmla="*/ 2571455 w 2571455"/>
              <a:gd name="connsiteY3-18" fmla="*/ 6914404 h 6914404"/>
              <a:gd name="connsiteX4-19" fmla="*/ 2547392 w 2571455"/>
              <a:gd name="connsiteY4-20" fmla="*/ 8277 h 6914404"/>
              <a:gd name="connsiteX0-21" fmla="*/ 2594895 w 2618958"/>
              <a:gd name="connsiteY0-22" fmla="*/ 8277 h 6914404"/>
              <a:gd name="connsiteX1-23" fmla="*/ 985671 w 2618958"/>
              <a:gd name="connsiteY1-24" fmla="*/ 2184990 h 6914404"/>
              <a:gd name="connsiteX2-25" fmla="*/ 116389 w 2618958"/>
              <a:gd name="connsiteY2-26" fmla="*/ 4941225 h 6914404"/>
              <a:gd name="connsiteX3-27" fmla="*/ 2618958 w 2618958"/>
              <a:gd name="connsiteY3-28" fmla="*/ 6914404 h 6914404"/>
              <a:gd name="connsiteX4-29" fmla="*/ 2594895 w 2618958"/>
              <a:gd name="connsiteY4-30" fmla="*/ 8277 h 6914404"/>
              <a:gd name="connsiteX0-31" fmla="*/ 2594895 w 2618958"/>
              <a:gd name="connsiteY0-32" fmla="*/ 8277 h 6914404"/>
              <a:gd name="connsiteX1-33" fmla="*/ 985671 w 2618958"/>
              <a:gd name="connsiteY1-34" fmla="*/ 2184990 h 6914404"/>
              <a:gd name="connsiteX2-35" fmla="*/ 116389 w 2618958"/>
              <a:gd name="connsiteY2-36" fmla="*/ 4941225 h 6914404"/>
              <a:gd name="connsiteX3-37" fmla="*/ 2618958 w 2618958"/>
              <a:gd name="connsiteY3-38" fmla="*/ 6914404 h 6914404"/>
              <a:gd name="connsiteX4-39" fmla="*/ 2594895 w 2618958"/>
              <a:gd name="connsiteY4-40" fmla="*/ 8277 h 6914404"/>
              <a:gd name="connsiteX0-41" fmla="*/ 2594895 w 2618958"/>
              <a:gd name="connsiteY0-42" fmla="*/ 8277 h 6914404"/>
              <a:gd name="connsiteX1-43" fmla="*/ 985671 w 2618958"/>
              <a:gd name="connsiteY1-44" fmla="*/ 2184990 h 6914404"/>
              <a:gd name="connsiteX2-45" fmla="*/ 116389 w 2618958"/>
              <a:gd name="connsiteY2-46" fmla="*/ 4941225 h 6914404"/>
              <a:gd name="connsiteX3-47" fmla="*/ 2618958 w 2618958"/>
              <a:gd name="connsiteY3-48" fmla="*/ 6914404 h 6914404"/>
              <a:gd name="connsiteX4-49" fmla="*/ 2594895 w 2618958"/>
              <a:gd name="connsiteY4-50" fmla="*/ 8277 h 6914404"/>
              <a:gd name="connsiteX0-51" fmla="*/ 2594895 w 2618958"/>
              <a:gd name="connsiteY0-52" fmla="*/ 8277 h 6914404"/>
              <a:gd name="connsiteX1-53" fmla="*/ 985671 w 2618958"/>
              <a:gd name="connsiteY1-54" fmla="*/ 2184990 h 6914404"/>
              <a:gd name="connsiteX2-55" fmla="*/ 116389 w 2618958"/>
              <a:gd name="connsiteY2-56" fmla="*/ 4941225 h 6914404"/>
              <a:gd name="connsiteX3-57" fmla="*/ 2618958 w 2618958"/>
              <a:gd name="connsiteY3-58" fmla="*/ 6914404 h 6914404"/>
              <a:gd name="connsiteX4-59" fmla="*/ 2594895 w 2618958"/>
              <a:gd name="connsiteY4-60" fmla="*/ 8277 h 6914404"/>
              <a:gd name="connsiteX0-61" fmla="*/ 2517149 w 2541212"/>
              <a:gd name="connsiteY0-62" fmla="*/ 8277 h 6914404"/>
              <a:gd name="connsiteX1-63" fmla="*/ 907925 w 2541212"/>
              <a:gd name="connsiteY1-64" fmla="*/ 2184990 h 6914404"/>
              <a:gd name="connsiteX2-65" fmla="*/ 38643 w 2541212"/>
              <a:gd name="connsiteY2-66" fmla="*/ 4941225 h 6914404"/>
              <a:gd name="connsiteX3-67" fmla="*/ 2541212 w 2541212"/>
              <a:gd name="connsiteY3-68" fmla="*/ 6914404 h 6914404"/>
              <a:gd name="connsiteX4-69" fmla="*/ 2517149 w 2541212"/>
              <a:gd name="connsiteY4-70" fmla="*/ 8277 h 691440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541212" h="6914404">
                <a:moveTo>
                  <a:pt x="2517149" y="8277"/>
                </a:moveTo>
                <a:cubicBezTo>
                  <a:pt x="614154" y="-124071"/>
                  <a:pt x="1321009" y="1362832"/>
                  <a:pt x="907925" y="2184990"/>
                </a:cubicBezTo>
                <a:cubicBezTo>
                  <a:pt x="494841" y="3007148"/>
                  <a:pt x="-166896" y="3508464"/>
                  <a:pt x="38643" y="4941225"/>
                </a:cubicBezTo>
                <a:cubicBezTo>
                  <a:pt x="358482" y="6183486"/>
                  <a:pt x="1573672" y="6806120"/>
                  <a:pt x="2541212" y="6914404"/>
                </a:cubicBezTo>
                <a:lnTo>
                  <a:pt x="2517149" y="8277"/>
                </a:lnTo>
                <a:close/>
              </a:path>
            </a:pathLst>
          </a:custGeom>
          <a:gradFill>
            <a:gsLst>
              <a:gs pos="2000">
                <a:schemeClr val="accent1">
                  <a:alpha val="79000"/>
                </a:schemeClr>
              </a:gs>
              <a:gs pos="100000">
                <a:srgbClr val="09207D">
                  <a:alpha val="18000"/>
                </a:srgbClr>
              </a:gs>
            </a:gsLst>
            <a:path path="circle">
              <a:fillToRect l="50000" t="-80000" r="50000" b="18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" name="Freeform: Shape 15"/>
          <p:cNvSpPr/>
          <p:nvPr/>
        </p:nvSpPr>
        <p:spPr>
          <a:xfrm flipV="1">
            <a:off x="9490840" y="4560425"/>
            <a:ext cx="2701160" cy="2292638"/>
          </a:xfrm>
          <a:custGeom>
            <a:avLst/>
            <a:gdLst>
              <a:gd name="connsiteX0" fmla="*/ 0 w 6039853"/>
              <a:gd name="connsiteY0" fmla="*/ 0 h 6327927"/>
              <a:gd name="connsiteX1" fmla="*/ 2502569 w 6039853"/>
              <a:gd name="connsiteY1" fmla="*/ 1925053 h 6327927"/>
              <a:gd name="connsiteX2" fmla="*/ 2671011 w 6039853"/>
              <a:gd name="connsiteY2" fmla="*/ 4932948 h 6327927"/>
              <a:gd name="connsiteX3" fmla="*/ 6039853 w 6039853"/>
              <a:gd name="connsiteY3" fmla="*/ 6304548 h 6327927"/>
              <a:gd name="connsiteX4" fmla="*/ 5967664 w 6039853"/>
              <a:gd name="connsiteY4" fmla="*/ 0 h 6327927"/>
              <a:gd name="connsiteX5" fmla="*/ 0 w 6039853"/>
              <a:gd name="connsiteY5" fmla="*/ 0 h 6327927"/>
              <a:gd name="connsiteX0-1" fmla="*/ 0 w 6039853"/>
              <a:gd name="connsiteY0-2" fmla="*/ 0 h 6327927"/>
              <a:gd name="connsiteX1-3" fmla="*/ 2502569 w 6039853"/>
              <a:gd name="connsiteY1-4" fmla="*/ 1925053 h 6327927"/>
              <a:gd name="connsiteX2-5" fmla="*/ 2671011 w 6039853"/>
              <a:gd name="connsiteY2-6" fmla="*/ 4932948 h 6327927"/>
              <a:gd name="connsiteX3-7" fmla="*/ 6039853 w 6039853"/>
              <a:gd name="connsiteY3-8" fmla="*/ 6304548 h 6327927"/>
              <a:gd name="connsiteX4-9" fmla="*/ 5967664 w 6039853"/>
              <a:gd name="connsiteY4-10" fmla="*/ 0 h 6327927"/>
              <a:gd name="connsiteX5-11" fmla="*/ 0 w 6039853"/>
              <a:gd name="connsiteY5-12" fmla="*/ 0 h 6327927"/>
              <a:gd name="connsiteX0-13" fmla="*/ 0 w 6039853"/>
              <a:gd name="connsiteY0-14" fmla="*/ 0 h 6327927"/>
              <a:gd name="connsiteX1-15" fmla="*/ 2502569 w 6039853"/>
              <a:gd name="connsiteY1-16" fmla="*/ 1925053 h 6327927"/>
              <a:gd name="connsiteX2-17" fmla="*/ 2839453 w 6039853"/>
              <a:gd name="connsiteY2-18" fmla="*/ 4932948 h 6327927"/>
              <a:gd name="connsiteX3-19" fmla="*/ 6039853 w 6039853"/>
              <a:gd name="connsiteY3-20" fmla="*/ 6304548 h 6327927"/>
              <a:gd name="connsiteX4-21" fmla="*/ 5967664 w 6039853"/>
              <a:gd name="connsiteY4-22" fmla="*/ 0 h 6327927"/>
              <a:gd name="connsiteX5-23" fmla="*/ 0 w 6039853"/>
              <a:gd name="connsiteY5-24" fmla="*/ 0 h 6327927"/>
              <a:gd name="connsiteX0-25" fmla="*/ 0 w 6039853"/>
              <a:gd name="connsiteY0-26" fmla="*/ 0 h 6327927"/>
              <a:gd name="connsiteX1-27" fmla="*/ 2502569 w 6039853"/>
              <a:gd name="connsiteY1-28" fmla="*/ 1925053 h 6327927"/>
              <a:gd name="connsiteX2-29" fmla="*/ 2839453 w 6039853"/>
              <a:gd name="connsiteY2-30" fmla="*/ 4932948 h 6327927"/>
              <a:gd name="connsiteX3-31" fmla="*/ 6039853 w 6039853"/>
              <a:gd name="connsiteY3-32" fmla="*/ 6304548 h 6327927"/>
              <a:gd name="connsiteX4-33" fmla="*/ 5967664 w 6039853"/>
              <a:gd name="connsiteY4-34" fmla="*/ 0 h 6327927"/>
              <a:gd name="connsiteX5-35" fmla="*/ 0 w 6039853"/>
              <a:gd name="connsiteY5-36" fmla="*/ 0 h 6327927"/>
              <a:gd name="connsiteX0-37" fmla="*/ 0 w 6039853"/>
              <a:gd name="connsiteY0-38" fmla="*/ 0 h 6354071"/>
              <a:gd name="connsiteX1-39" fmla="*/ 2502569 w 6039853"/>
              <a:gd name="connsiteY1-40" fmla="*/ 1925053 h 6354071"/>
              <a:gd name="connsiteX2-41" fmla="*/ 2839453 w 6039853"/>
              <a:gd name="connsiteY2-42" fmla="*/ 4932948 h 6354071"/>
              <a:gd name="connsiteX3-43" fmla="*/ 6039853 w 6039853"/>
              <a:gd name="connsiteY3-44" fmla="*/ 6304548 h 6354071"/>
              <a:gd name="connsiteX4-45" fmla="*/ 5967664 w 6039853"/>
              <a:gd name="connsiteY4-46" fmla="*/ 0 h 6354071"/>
              <a:gd name="connsiteX5-47" fmla="*/ 0 w 6039853"/>
              <a:gd name="connsiteY5-48" fmla="*/ 0 h 6354071"/>
              <a:gd name="connsiteX0-49" fmla="*/ 0 w 6039853"/>
              <a:gd name="connsiteY0-50" fmla="*/ 0 h 6354071"/>
              <a:gd name="connsiteX1-51" fmla="*/ 2502569 w 6039853"/>
              <a:gd name="connsiteY1-52" fmla="*/ 1925053 h 6354071"/>
              <a:gd name="connsiteX2-53" fmla="*/ 2839453 w 6039853"/>
              <a:gd name="connsiteY2-54" fmla="*/ 4932948 h 6354071"/>
              <a:gd name="connsiteX3-55" fmla="*/ 6039853 w 6039853"/>
              <a:gd name="connsiteY3-56" fmla="*/ 6304548 h 6354071"/>
              <a:gd name="connsiteX4-57" fmla="*/ 6005764 w 6039853"/>
              <a:gd name="connsiteY4-58" fmla="*/ 0 h 6354071"/>
              <a:gd name="connsiteX5-59" fmla="*/ 0 w 6039853"/>
              <a:gd name="connsiteY5-60" fmla="*/ 0 h 6354071"/>
              <a:gd name="connsiteX0-61" fmla="*/ 0 w 6005764"/>
              <a:gd name="connsiteY0-62" fmla="*/ 0 h 6290613"/>
              <a:gd name="connsiteX1-63" fmla="*/ 2502569 w 6005764"/>
              <a:gd name="connsiteY1-64" fmla="*/ 1925053 h 6290613"/>
              <a:gd name="connsiteX2-65" fmla="*/ 2839453 w 6005764"/>
              <a:gd name="connsiteY2-66" fmla="*/ 4932948 h 6290613"/>
              <a:gd name="connsiteX3-67" fmla="*/ 6001753 w 6005764"/>
              <a:gd name="connsiteY3-68" fmla="*/ 6266448 h 6290613"/>
              <a:gd name="connsiteX4-69" fmla="*/ 6005764 w 6005764"/>
              <a:gd name="connsiteY4-70" fmla="*/ 0 h 6290613"/>
              <a:gd name="connsiteX5-71" fmla="*/ 0 w 6005764"/>
              <a:gd name="connsiteY5-72" fmla="*/ 0 h 6290613"/>
              <a:gd name="connsiteX0-73" fmla="*/ 0 w 6005764"/>
              <a:gd name="connsiteY0-74" fmla="*/ 0 h 6300010"/>
              <a:gd name="connsiteX1-75" fmla="*/ 2502569 w 6005764"/>
              <a:gd name="connsiteY1-76" fmla="*/ 1925053 h 6300010"/>
              <a:gd name="connsiteX2-77" fmla="*/ 2839453 w 6005764"/>
              <a:gd name="connsiteY2-78" fmla="*/ 4932948 h 6300010"/>
              <a:gd name="connsiteX3-79" fmla="*/ 6001753 w 6005764"/>
              <a:gd name="connsiteY3-80" fmla="*/ 6266448 h 6300010"/>
              <a:gd name="connsiteX4-81" fmla="*/ 6005764 w 6005764"/>
              <a:gd name="connsiteY4-82" fmla="*/ 0 h 6300010"/>
              <a:gd name="connsiteX5-83" fmla="*/ 0 w 6005764"/>
              <a:gd name="connsiteY5-84" fmla="*/ 0 h 6300010"/>
              <a:gd name="connsiteX0-85" fmla="*/ 0 w 6005764"/>
              <a:gd name="connsiteY0-86" fmla="*/ 0 h 6301252"/>
              <a:gd name="connsiteX1-87" fmla="*/ 2502569 w 6005764"/>
              <a:gd name="connsiteY1-88" fmla="*/ 1925053 h 6301252"/>
              <a:gd name="connsiteX2-89" fmla="*/ 2839453 w 6005764"/>
              <a:gd name="connsiteY2-90" fmla="*/ 4932948 h 6301252"/>
              <a:gd name="connsiteX3-91" fmla="*/ 6001753 w 6005764"/>
              <a:gd name="connsiteY3-92" fmla="*/ 6266448 h 6301252"/>
              <a:gd name="connsiteX4-93" fmla="*/ 6005764 w 6005764"/>
              <a:gd name="connsiteY4-94" fmla="*/ 0 h 6301252"/>
              <a:gd name="connsiteX5-95" fmla="*/ 0 w 6005764"/>
              <a:gd name="connsiteY5-96" fmla="*/ 0 h 6301252"/>
              <a:gd name="connsiteX0-97" fmla="*/ 0 w 6005764"/>
              <a:gd name="connsiteY0-98" fmla="*/ 0 h 6328404"/>
              <a:gd name="connsiteX1-99" fmla="*/ 2502569 w 6005764"/>
              <a:gd name="connsiteY1-100" fmla="*/ 1925053 h 6328404"/>
              <a:gd name="connsiteX2-101" fmla="*/ 2839453 w 6005764"/>
              <a:gd name="connsiteY2-102" fmla="*/ 4932948 h 6328404"/>
              <a:gd name="connsiteX3-103" fmla="*/ 6001753 w 6005764"/>
              <a:gd name="connsiteY3-104" fmla="*/ 6266448 h 6328404"/>
              <a:gd name="connsiteX4-105" fmla="*/ 6005764 w 6005764"/>
              <a:gd name="connsiteY4-106" fmla="*/ 0 h 6328404"/>
              <a:gd name="connsiteX5-107" fmla="*/ 0 w 6005764"/>
              <a:gd name="connsiteY5-108" fmla="*/ 0 h 6328404"/>
              <a:gd name="connsiteX0-109" fmla="*/ 0 w 6005764"/>
              <a:gd name="connsiteY0-110" fmla="*/ 0 h 6321734"/>
              <a:gd name="connsiteX1-111" fmla="*/ 2502569 w 6005764"/>
              <a:gd name="connsiteY1-112" fmla="*/ 1925053 h 6321734"/>
              <a:gd name="connsiteX2-113" fmla="*/ 3273143 w 6005764"/>
              <a:gd name="connsiteY2-114" fmla="*/ 4856415 h 6321734"/>
              <a:gd name="connsiteX3-115" fmla="*/ 6001753 w 6005764"/>
              <a:gd name="connsiteY3-116" fmla="*/ 6266448 h 6321734"/>
              <a:gd name="connsiteX4-117" fmla="*/ 6005764 w 6005764"/>
              <a:gd name="connsiteY4-118" fmla="*/ 0 h 6321734"/>
              <a:gd name="connsiteX5-119" fmla="*/ 0 w 6005764"/>
              <a:gd name="connsiteY5-120" fmla="*/ 0 h 6321734"/>
              <a:gd name="connsiteX0-121" fmla="*/ 0 w 6005764"/>
              <a:gd name="connsiteY0-122" fmla="*/ 0 h 6312022"/>
              <a:gd name="connsiteX1-123" fmla="*/ 2502569 w 6005764"/>
              <a:gd name="connsiteY1-124" fmla="*/ 1925053 h 6312022"/>
              <a:gd name="connsiteX2-125" fmla="*/ 3273143 w 6005764"/>
              <a:gd name="connsiteY2-126" fmla="*/ 4856415 h 6312022"/>
              <a:gd name="connsiteX3-127" fmla="*/ 6001753 w 6005764"/>
              <a:gd name="connsiteY3-128" fmla="*/ 6266448 h 6312022"/>
              <a:gd name="connsiteX4-129" fmla="*/ 6005764 w 6005764"/>
              <a:gd name="connsiteY4-130" fmla="*/ 0 h 6312022"/>
              <a:gd name="connsiteX5-131" fmla="*/ 0 w 6005764"/>
              <a:gd name="connsiteY5-132" fmla="*/ 0 h 6312022"/>
              <a:gd name="connsiteX0-133" fmla="*/ 0 w 6005764"/>
              <a:gd name="connsiteY0-134" fmla="*/ 0 h 6312023"/>
              <a:gd name="connsiteX1-135" fmla="*/ 2502569 w 6005764"/>
              <a:gd name="connsiteY1-136" fmla="*/ 1925053 h 6312023"/>
              <a:gd name="connsiteX2-137" fmla="*/ 3145587 w 6005764"/>
              <a:gd name="connsiteY2-138" fmla="*/ 4856415 h 6312023"/>
              <a:gd name="connsiteX3-139" fmla="*/ 6001753 w 6005764"/>
              <a:gd name="connsiteY3-140" fmla="*/ 6266448 h 6312023"/>
              <a:gd name="connsiteX4-141" fmla="*/ 6005764 w 6005764"/>
              <a:gd name="connsiteY4-142" fmla="*/ 0 h 6312023"/>
              <a:gd name="connsiteX5-143" fmla="*/ 0 w 6005764"/>
              <a:gd name="connsiteY5-144" fmla="*/ 0 h 6312023"/>
              <a:gd name="connsiteX0-145" fmla="*/ 0 w 6005764"/>
              <a:gd name="connsiteY0-146" fmla="*/ 0 h 6318150"/>
              <a:gd name="connsiteX1-147" fmla="*/ 2502569 w 6005764"/>
              <a:gd name="connsiteY1-148" fmla="*/ 1925053 h 6318150"/>
              <a:gd name="connsiteX2-149" fmla="*/ 3145587 w 6005764"/>
              <a:gd name="connsiteY2-150" fmla="*/ 4856415 h 6318150"/>
              <a:gd name="connsiteX3-151" fmla="*/ 6001753 w 6005764"/>
              <a:gd name="connsiteY3-152" fmla="*/ 6266448 h 6318150"/>
              <a:gd name="connsiteX4-153" fmla="*/ 6005764 w 6005764"/>
              <a:gd name="connsiteY4-154" fmla="*/ 0 h 6318150"/>
              <a:gd name="connsiteX5-155" fmla="*/ 0 w 6005764"/>
              <a:gd name="connsiteY5-156" fmla="*/ 0 h 631815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6005764" h="6318150">
                <a:moveTo>
                  <a:pt x="0" y="0"/>
                </a:moveTo>
                <a:cubicBezTo>
                  <a:pt x="66174" y="1417720"/>
                  <a:pt x="1978305" y="1115651"/>
                  <a:pt x="2502569" y="1925053"/>
                </a:cubicBezTo>
                <a:cubicBezTo>
                  <a:pt x="3026834" y="2734456"/>
                  <a:pt x="2714790" y="3661059"/>
                  <a:pt x="3145587" y="4856415"/>
                </a:cubicBezTo>
                <a:cubicBezTo>
                  <a:pt x="3576384" y="6051771"/>
                  <a:pt x="4643187" y="6477001"/>
                  <a:pt x="6001753" y="6266448"/>
                </a:cubicBezTo>
                <a:lnTo>
                  <a:pt x="6005764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rgbClr val="09207D">
                  <a:alpha val="17000"/>
                </a:srgbClr>
              </a:gs>
            </a:gsLst>
            <a:lin ang="9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" name="Freeform: Shape 16"/>
          <p:cNvSpPr/>
          <p:nvPr/>
        </p:nvSpPr>
        <p:spPr>
          <a:xfrm flipV="1">
            <a:off x="11229899" y="3791518"/>
            <a:ext cx="962102" cy="3066482"/>
          </a:xfrm>
          <a:custGeom>
            <a:avLst/>
            <a:gdLst>
              <a:gd name="connsiteX0" fmla="*/ 2561234 w 2585297"/>
              <a:gd name="connsiteY0" fmla="*/ 0 h 6906127"/>
              <a:gd name="connsiteX1" fmla="*/ 780560 w 2585297"/>
              <a:gd name="connsiteY1" fmla="*/ 1852863 h 6906127"/>
              <a:gd name="connsiteX2" fmla="*/ 82728 w 2585297"/>
              <a:gd name="connsiteY2" fmla="*/ 4932948 h 6906127"/>
              <a:gd name="connsiteX3" fmla="*/ 2585297 w 2585297"/>
              <a:gd name="connsiteY3" fmla="*/ 6906127 h 6906127"/>
              <a:gd name="connsiteX4" fmla="*/ 2561234 w 2585297"/>
              <a:gd name="connsiteY4" fmla="*/ 0 h 6906127"/>
              <a:gd name="connsiteX0-1" fmla="*/ 2561234 w 2585297"/>
              <a:gd name="connsiteY0-2" fmla="*/ 10370 h 6916497"/>
              <a:gd name="connsiteX1-3" fmla="*/ 780560 w 2585297"/>
              <a:gd name="connsiteY1-4" fmla="*/ 1863233 h 6916497"/>
              <a:gd name="connsiteX2-5" fmla="*/ 82728 w 2585297"/>
              <a:gd name="connsiteY2-6" fmla="*/ 4943318 h 6916497"/>
              <a:gd name="connsiteX3-7" fmla="*/ 2585297 w 2585297"/>
              <a:gd name="connsiteY3-8" fmla="*/ 6916497 h 6916497"/>
              <a:gd name="connsiteX4-9" fmla="*/ 2561234 w 2585297"/>
              <a:gd name="connsiteY4-10" fmla="*/ 10370 h 6916497"/>
              <a:gd name="connsiteX0-11" fmla="*/ 2547392 w 2571455"/>
              <a:gd name="connsiteY0-12" fmla="*/ 8277 h 6914404"/>
              <a:gd name="connsiteX1-13" fmla="*/ 938168 w 2571455"/>
              <a:gd name="connsiteY1-14" fmla="*/ 2184990 h 6914404"/>
              <a:gd name="connsiteX2-15" fmla="*/ 68886 w 2571455"/>
              <a:gd name="connsiteY2-16" fmla="*/ 4941225 h 6914404"/>
              <a:gd name="connsiteX3-17" fmla="*/ 2571455 w 2571455"/>
              <a:gd name="connsiteY3-18" fmla="*/ 6914404 h 6914404"/>
              <a:gd name="connsiteX4-19" fmla="*/ 2547392 w 2571455"/>
              <a:gd name="connsiteY4-20" fmla="*/ 8277 h 6914404"/>
              <a:gd name="connsiteX0-21" fmla="*/ 2594895 w 2618958"/>
              <a:gd name="connsiteY0-22" fmla="*/ 8277 h 6914404"/>
              <a:gd name="connsiteX1-23" fmla="*/ 985671 w 2618958"/>
              <a:gd name="connsiteY1-24" fmla="*/ 2184990 h 6914404"/>
              <a:gd name="connsiteX2-25" fmla="*/ 116389 w 2618958"/>
              <a:gd name="connsiteY2-26" fmla="*/ 4941225 h 6914404"/>
              <a:gd name="connsiteX3-27" fmla="*/ 2618958 w 2618958"/>
              <a:gd name="connsiteY3-28" fmla="*/ 6914404 h 6914404"/>
              <a:gd name="connsiteX4-29" fmla="*/ 2594895 w 2618958"/>
              <a:gd name="connsiteY4-30" fmla="*/ 8277 h 6914404"/>
              <a:gd name="connsiteX0-31" fmla="*/ 2594895 w 2618958"/>
              <a:gd name="connsiteY0-32" fmla="*/ 8277 h 6914404"/>
              <a:gd name="connsiteX1-33" fmla="*/ 985671 w 2618958"/>
              <a:gd name="connsiteY1-34" fmla="*/ 2184990 h 6914404"/>
              <a:gd name="connsiteX2-35" fmla="*/ 116389 w 2618958"/>
              <a:gd name="connsiteY2-36" fmla="*/ 4941225 h 6914404"/>
              <a:gd name="connsiteX3-37" fmla="*/ 2618958 w 2618958"/>
              <a:gd name="connsiteY3-38" fmla="*/ 6914404 h 6914404"/>
              <a:gd name="connsiteX4-39" fmla="*/ 2594895 w 2618958"/>
              <a:gd name="connsiteY4-40" fmla="*/ 8277 h 6914404"/>
              <a:gd name="connsiteX0-41" fmla="*/ 2594895 w 2618958"/>
              <a:gd name="connsiteY0-42" fmla="*/ 8277 h 6914404"/>
              <a:gd name="connsiteX1-43" fmla="*/ 985671 w 2618958"/>
              <a:gd name="connsiteY1-44" fmla="*/ 2184990 h 6914404"/>
              <a:gd name="connsiteX2-45" fmla="*/ 116389 w 2618958"/>
              <a:gd name="connsiteY2-46" fmla="*/ 4941225 h 6914404"/>
              <a:gd name="connsiteX3-47" fmla="*/ 2618958 w 2618958"/>
              <a:gd name="connsiteY3-48" fmla="*/ 6914404 h 6914404"/>
              <a:gd name="connsiteX4-49" fmla="*/ 2594895 w 2618958"/>
              <a:gd name="connsiteY4-50" fmla="*/ 8277 h 6914404"/>
              <a:gd name="connsiteX0-51" fmla="*/ 2594895 w 2618958"/>
              <a:gd name="connsiteY0-52" fmla="*/ 8277 h 6914404"/>
              <a:gd name="connsiteX1-53" fmla="*/ 985671 w 2618958"/>
              <a:gd name="connsiteY1-54" fmla="*/ 2184990 h 6914404"/>
              <a:gd name="connsiteX2-55" fmla="*/ 116389 w 2618958"/>
              <a:gd name="connsiteY2-56" fmla="*/ 4941225 h 6914404"/>
              <a:gd name="connsiteX3-57" fmla="*/ 2618958 w 2618958"/>
              <a:gd name="connsiteY3-58" fmla="*/ 6914404 h 6914404"/>
              <a:gd name="connsiteX4-59" fmla="*/ 2594895 w 2618958"/>
              <a:gd name="connsiteY4-60" fmla="*/ 8277 h 6914404"/>
              <a:gd name="connsiteX0-61" fmla="*/ 2517149 w 2541212"/>
              <a:gd name="connsiteY0-62" fmla="*/ 8277 h 6914404"/>
              <a:gd name="connsiteX1-63" fmla="*/ 907925 w 2541212"/>
              <a:gd name="connsiteY1-64" fmla="*/ 2184990 h 6914404"/>
              <a:gd name="connsiteX2-65" fmla="*/ 38643 w 2541212"/>
              <a:gd name="connsiteY2-66" fmla="*/ 4941225 h 6914404"/>
              <a:gd name="connsiteX3-67" fmla="*/ 2541212 w 2541212"/>
              <a:gd name="connsiteY3-68" fmla="*/ 6914404 h 6914404"/>
              <a:gd name="connsiteX4-69" fmla="*/ 2517149 w 2541212"/>
              <a:gd name="connsiteY4-70" fmla="*/ 8277 h 691440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541212" h="6914404">
                <a:moveTo>
                  <a:pt x="2517149" y="8277"/>
                </a:moveTo>
                <a:cubicBezTo>
                  <a:pt x="614154" y="-124071"/>
                  <a:pt x="1321009" y="1362832"/>
                  <a:pt x="907925" y="2184990"/>
                </a:cubicBezTo>
                <a:cubicBezTo>
                  <a:pt x="494841" y="3007148"/>
                  <a:pt x="-166896" y="3508464"/>
                  <a:pt x="38643" y="4941225"/>
                </a:cubicBezTo>
                <a:cubicBezTo>
                  <a:pt x="358482" y="6183486"/>
                  <a:pt x="1573672" y="6806120"/>
                  <a:pt x="2541212" y="6914404"/>
                </a:cubicBezTo>
                <a:lnTo>
                  <a:pt x="2517149" y="8277"/>
                </a:lnTo>
                <a:close/>
              </a:path>
            </a:pathLst>
          </a:custGeom>
          <a:gradFill>
            <a:gsLst>
              <a:gs pos="2000">
                <a:schemeClr val="accent1">
                  <a:alpha val="79000"/>
                </a:schemeClr>
              </a:gs>
              <a:gs pos="100000">
                <a:srgbClr val="09207D">
                  <a:alpha val="18000"/>
                </a:srgbClr>
              </a:gs>
            </a:gsLst>
            <a:path path="circle">
              <a:fillToRect l="50000" t="-80000" r="50000" b="18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6" name="文本框 5"/>
          <p:cNvSpPr txBox="1"/>
          <p:nvPr/>
        </p:nvSpPr>
        <p:spPr>
          <a:xfrm>
            <a:off x="3926174" y="2937795"/>
            <a:ext cx="433965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 dirty="0">
                <a:gradFill>
                  <a:gsLst>
                    <a:gs pos="53000">
                      <a:srgbClr val="09207D"/>
                    </a:gs>
                    <a:gs pos="100000">
                      <a:srgbClr val="09207D"/>
                    </a:gs>
                  </a:gsLst>
                  <a:lin ang="5400000" scaled="0"/>
                </a:gradFill>
                <a:latin typeface="字魂105号-简雅黑" panose="00000500000000000000" pitchFamily="2" charset="-122"/>
                <a:ea typeface="字魂105号-简雅黑" panose="00000500000000000000" pitchFamily="2" charset="-122"/>
              </a:rPr>
              <a:t>点击添加标题</a:t>
            </a:r>
            <a:endParaRPr lang="zh-CN" altLang="en-US" sz="5400" dirty="0">
              <a:gradFill>
                <a:gsLst>
                  <a:gs pos="53000">
                    <a:srgbClr val="09207D"/>
                  </a:gs>
                  <a:gs pos="100000">
                    <a:srgbClr val="09207D"/>
                  </a:gs>
                </a:gsLst>
                <a:lin ang="5400000" scaled="0"/>
              </a:gradFill>
              <a:latin typeface="字魂105号-简雅黑" panose="00000500000000000000" pitchFamily="2" charset="-122"/>
              <a:ea typeface="字魂105号-简雅黑" panose="00000500000000000000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185571" y="2118167"/>
            <a:ext cx="20986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gradFill>
                  <a:gsLst>
                    <a:gs pos="53000">
                      <a:srgbClr val="09207D"/>
                    </a:gs>
                    <a:gs pos="100000">
                      <a:srgbClr val="09207D"/>
                    </a:gs>
                  </a:gsLst>
                  <a:lin ang="5400000" scaled="0"/>
                </a:gradFill>
                <a:latin typeface="字魂105号-简雅黑" panose="00000500000000000000" pitchFamily="2" charset="-122"/>
                <a:ea typeface="字魂105号-简雅黑" panose="00000500000000000000" pitchFamily="2" charset="-122"/>
              </a:rPr>
              <a:t>PART 02</a:t>
            </a:r>
            <a:endParaRPr lang="zh-CN" altLang="en-US" sz="3600" b="1" dirty="0">
              <a:gradFill>
                <a:gsLst>
                  <a:gs pos="53000">
                    <a:srgbClr val="09207D"/>
                  </a:gs>
                  <a:gs pos="100000">
                    <a:srgbClr val="09207D"/>
                  </a:gs>
                </a:gsLst>
                <a:lin ang="5400000" scaled="0"/>
              </a:gradFill>
              <a:latin typeface="字魂105号-简雅黑" panose="00000500000000000000" pitchFamily="2" charset="-122"/>
              <a:ea typeface="字魂105号-简雅黑" panose="00000500000000000000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065071" y="3930720"/>
            <a:ext cx="43396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spc="300" dirty="0">
                <a:solidFill>
                  <a:schemeClr val="bg2">
                    <a:lumMod val="50000"/>
                  </a:scheme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</a:rPr>
              <a:t>CLICK </a:t>
            </a:r>
            <a:r>
              <a:rPr kumimoji="1" lang="en-GB" altLang="zh-CN" sz="1200" spc="300" dirty="0">
                <a:solidFill>
                  <a:schemeClr val="bg2">
                    <a:lumMod val="50000"/>
                  </a:scheme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</a:rPr>
              <a:t>ADD TEXT YOUR T</a:t>
            </a:r>
            <a:r>
              <a:rPr kumimoji="1" lang="en-US" altLang="zh-CN" sz="1200" spc="300" dirty="0">
                <a:solidFill>
                  <a:schemeClr val="bg2">
                    <a:lumMod val="50000"/>
                  </a:scheme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</a:rPr>
              <a:t>ITTLE</a:t>
            </a:r>
            <a:r>
              <a:rPr kumimoji="1" lang="en-GB" altLang="zh-CN" sz="1200" spc="300" dirty="0">
                <a:solidFill>
                  <a:schemeClr val="bg2">
                    <a:lumMod val="50000"/>
                  </a:scheme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</a:rPr>
              <a:t> HERE</a:t>
            </a:r>
            <a:endParaRPr kumimoji="1" lang="en-GB" altLang="zh-CN" sz="1200" spc="300" dirty="0">
              <a:solidFill>
                <a:schemeClr val="bg2">
                  <a:lumMod val="50000"/>
                </a:schemeClr>
              </a:solidFill>
              <a:latin typeface="字魂105号-简雅黑" panose="00000500000000000000" pitchFamily="2" charset="-122"/>
              <a:ea typeface="字魂105号-简雅黑" panose="000005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3000">
        <p14:gallery dir="l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4655407" y="1785013"/>
            <a:ext cx="2881185" cy="2868009"/>
            <a:chOff x="3548990" y="709091"/>
            <a:chExt cx="5110161" cy="5086791"/>
          </a:xfrm>
        </p:grpSpPr>
        <p:sp>
          <p:nvSpPr>
            <p:cNvPr id="2" name="Rectangle: Diagonal Corners Rounded 25"/>
            <p:cNvSpPr/>
            <p:nvPr/>
          </p:nvSpPr>
          <p:spPr>
            <a:xfrm rot="5400000" flipH="1" flipV="1">
              <a:off x="6196655" y="3333384"/>
              <a:ext cx="2462495" cy="2462496"/>
            </a:xfrm>
            <a:prstGeom prst="round2DiagRect">
              <a:avLst>
                <a:gd name="adj1" fmla="val 44144"/>
                <a:gd name="adj2" fmla="val 0"/>
              </a:avLst>
            </a:prstGeom>
            <a:gradFill>
              <a:gsLst>
                <a:gs pos="2000">
                  <a:schemeClr val="bg1">
                    <a:lumMod val="6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2700000" scaled="1"/>
            </a:gradFill>
            <a:ln>
              <a:noFill/>
            </a:ln>
            <a:effectLst>
              <a:outerShdw blurRad="241300" dist="495300" dir="2700000" sx="80000" sy="8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2000">
                <a:latin typeface="Nexa Bold" panose="02000000000000000000" pitchFamily="50" charset="0"/>
              </a:endParaRPr>
            </a:p>
          </p:txBody>
        </p:sp>
        <p:sp>
          <p:nvSpPr>
            <p:cNvPr id="3" name="Freeform: Shape 26"/>
            <p:cNvSpPr/>
            <p:nvPr/>
          </p:nvSpPr>
          <p:spPr>
            <a:xfrm rot="5400000" flipH="1" flipV="1">
              <a:off x="6191107" y="3338932"/>
              <a:ext cx="1133531" cy="1122439"/>
            </a:xfrm>
            <a:custGeom>
              <a:avLst/>
              <a:gdLst>
                <a:gd name="connsiteX0" fmla="*/ 0 w 734021"/>
                <a:gd name="connsiteY0" fmla="*/ 0 h 726838"/>
                <a:gd name="connsiteX1" fmla="*/ 734021 w 734021"/>
                <a:gd name="connsiteY1" fmla="*/ 0 h 726838"/>
                <a:gd name="connsiteX2" fmla="*/ 734021 w 734021"/>
                <a:gd name="connsiteY2" fmla="*/ 726838 h 726838"/>
                <a:gd name="connsiteX3" fmla="*/ 705693 w 734021"/>
                <a:gd name="connsiteY3" fmla="*/ 725407 h 726838"/>
                <a:gd name="connsiteX4" fmla="*/ 1049 w 734021"/>
                <a:gd name="connsiteY4" fmla="*/ 20763 h 726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4021" h="726838">
                  <a:moveTo>
                    <a:pt x="0" y="0"/>
                  </a:moveTo>
                  <a:lnTo>
                    <a:pt x="734021" y="0"/>
                  </a:lnTo>
                  <a:lnTo>
                    <a:pt x="734021" y="726838"/>
                  </a:lnTo>
                  <a:lnTo>
                    <a:pt x="705693" y="725407"/>
                  </a:lnTo>
                  <a:cubicBezTo>
                    <a:pt x="334154" y="687676"/>
                    <a:pt x="38781" y="392302"/>
                    <a:pt x="1049" y="20763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id-ID" sz="2000">
                <a:latin typeface="Nexa Bold" panose="02000000000000000000" pitchFamily="50" charset="0"/>
              </a:endParaRPr>
            </a:p>
          </p:txBody>
        </p:sp>
        <p:sp>
          <p:nvSpPr>
            <p:cNvPr id="4" name="Rectangle: Diagonal Corners Rounded 18"/>
            <p:cNvSpPr/>
            <p:nvPr/>
          </p:nvSpPr>
          <p:spPr>
            <a:xfrm rot="16200000" flipV="1">
              <a:off x="3548991" y="3333385"/>
              <a:ext cx="2462496" cy="2462497"/>
            </a:xfrm>
            <a:prstGeom prst="round2DiagRect">
              <a:avLst>
                <a:gd name="adj1" fmla="val 44144"/>
                <a:gd name="adj2" fmla="val 0"/>
              </a:avLst>
            </a:prstGeom>
            <a:gradFill>
              <a:gsLst>
                <a:gs pos="2000">
                  <a:schemeClr val="bg1">
                    <a:lumMod val="6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2700000" scaled="1"/>
            </a:gradFill>
            <a:ln>
              <a:noFill/>
            </a:ln>
            <a:effectLst>
              <a:outerShdw blurRad="241300" dist="495300" dir="2700000" sx="80000" sy="8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2000">
                <a:latin typeface="Nexa Bold" panose="02000000000000000000" pitchFamily="50" charset="0"/>
              </a:endParaRPr>
            </a:p>
          </p:txBody>
        </p:sp>
        <p:sp>
          <p:nvSpPr>
            <p:cNvPr id="5" name="Freeform: Shape 19"/>
            <p:cNvSpPr/>
            <p:nvPr/>
          </p:nvSpPr>
          <p:spPr>
            <a:xfrm rot="16200000" flipV="1">
              <a:off x="4883501" y="3338932"/>
              <a:ext cx="1133531" cy="1122439"/>
            </a:xfrm>
            <a:custGeom>
              <a:avLst/>
              <a:gdLst>
                <a:gd name="connsiteX0" fmla="*/ 0 w 734021"/>
                <a:gd name="connsiteY0" fmla="*/ 0 h 726838"/>
                <a:gd name="connsiteX1" fmla="*/ 734021 w 734021"/>
                <a:gd name="connsiteY1" fmla="*/ 0 h 726838"/>
                <a:gd name="connsiteX2" fmla="*/ 734021 w 734021"/>
                <a:gd name="connsiteY2" fmla="*/ 726838 h 726838"/>
                <a:gd name="connsiteX3" fmla="*/ 705693 w 734021"/>
                <a:gd name="connsiteY3" fmla="*/ 725407 h 726838"/>
                <a:gd name="connsiteX4" fmla="*/ 1049 w 734021"/>
                <a:gd name="connsiteY4" fmla="*/ 20763 h 726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4021" h="726838">
                  <a:moveTo>
                    <a:pt x="0" y="0"/>
                  </a:moveTo>
                  <a:lnTo>
                    <a:pt x="734021" y="0"/>
                  </a:lnTo>
                  <a:lnTo>
                    <a:pt x="734021" y="726838"/>
                  </a:lnTo>
                  <a:lnTo>
                    <a:pt x="705693" y="725407"/>
                  </a:lnTo>
                  <a:cubicBezTo>
                    <a:pt x="334154" y="687676"/>
                    <a:pt x="38781" y="392302"/>
                    <a:pt x="1049" y="20763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id-ID" sz="2000">
                <a:latin typeface="Nexa Bold" panose="02000000000000000000" pitchFamily="50" charset="0"/>
              </a:endParaRPr>
            </a:p>
          </p:txBody>
        </p:sp>
        <p:sp>
          <p:nvSpPr>
            <p:cNvPr id="6" name="Rectangle: Diagonal Corners Rounded 12"/>
            <p:cNvSpPr/>
            <p:nvPr/>
          </p:nvSpPr>
          <p:spPr>
            <a:xfrm rot="16200000" flipH="1">
              <a:off x="6196655" y="709091"/>
              <a:ext cx="2462495" cy="2462496"/>
            </a:xfrm>
            <a:prstGeom prst="round2DiagRect">
              <a:avLst>
                <a:gd name="adj1" fmla="val 44144"/>
                <a:gd name="adj2" fmla="val 0"/>
              </a:avLst>
            </a:prstGeom>
            <a:gradFill>
              <a:gsLst>
                <a:gs pos="2000">
                  <a:schemeClr val="accent2"/>
                </a:gs>
                <a:gs pos="100000">
                  <a:schemeClr val="accent2">
                    <a:lumMod val="75000"/>
                  </a:schemeClr>
                </a:gs>
              </a:gsLst>
              <a:lin ang="2700000" scaled="1"/>
            </a:gradFill>
            <a:ln>
              <a:noFill/>
            </a:ln>
            <a:effectLst>
              <a:outerShdw blurRad="241300" dist="495300" dir="2700000" sx="80000" sy="8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2000">
                <a:latin typeface="Nexa Bold" panose="02000000000000000000" pitchFamily="50" charset="0"/>
              </a:endParaRPr>
            </a:p>
          </p:txBody>
        </p:sp>
        <p:sp>
          <p:nvSpPr>
            <p:cNvPr id="7" name="Freeform: Shape 13"/>
            <p:cNvSpPr/>
            <p:nvPr/>
          </p:nvSpPr>
          <p:spPr>
            <a:xfrm rot="16200000" flipH="1">
              <a:off x="6191107" y="2043603"/>
              <a:ext cx="1133531" cy="1122439"/>
            </a:xfrm>
            <a:custGeom>
              <a:avLst/>
              <a:gdLst>
                <a:gd name="connsiteX0" fmla="*/ 0 w 734021"/>
                <a:gd name="connsiteY0" fmla="*/ 0 h 726838"/>
                <a:gd name="connsiteX1" fmla="*/ 734021 w 734021"/>
                <a:gd name="connsiteY1" fmla="*/ 0 h 726838"/>
                <a:gd name="connsiteX2" fmla="*/ 734021 w 734021"/>
                <a:gd name="connsiteY2" fmla="*/ 726838 h 726838"/>
                <a:gd name="connsiteX3" fmla="*/ 705693 w 734021"/>
                <a:gd name="connsiteY3" fmla="*/ 725407 h 726838"/>
                <a:gd name="connsiteX4" fmla="*/ 1049 w 734021"/>
                <a:gd name="connsiteY4" fmla="*/ 20763 h 726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4021" h="726838">
                  <a:moveTo>
                    <a:pt x="0" y="0"/>
                  </a:moveTo>
                  <a:lnTo>
                    <a:pt x="734021" y="0"/>
                  </a:lnTo>
                  <a:lnTo>
                    <a:pt x="734021" y="726838"/>
                  </a:lnTo>
                  <a:lnTo>
                    <a:pt x="705693" y="725407"/>
                  </a:lnTo>
                  <a:cubicBezTo>
                    <a:pt x="334154" y="687676"/>
                    <a:pt x="38781" y="392302"/>
                    <a:pt x="1049" y="2076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id-ID" sz="2000">
                <a:latin typeface="Nexa Bold" panose="02000000000000000000" pitchFamily="50" charset="0"/>
              </a:endParaRPr>
            </a:p>
          </p:txBody>
        </p:sp>
        <p:sp>
          <p:nvSpPr>
            <p:cNvPr id="8" name="Rectangle: Diagonal Corners Rounded 6"/>
            <p:cNvSpPr/>
            <p:nvPr/>
          </p:nvSpPr>
          <p:spPr>
            <a:xfrm rot="5400000" flipH="1" flipV="1">
              <a:off x="3548992" y="709091"/>
              <a:ext cx="2462495" cy="2462497"/>
            </a:xfrm>
            <a:prstGeom prst="round2DiagRect">
              <a:avLst>
                <a:gd name="adj1" fmla="val 44144"/>
                <a:gd name="adj2" fmla="val 0"/>
              </a:avLst>
            </a:prstGeom>
            <a:gradFill>
              <a:gsLst>
                <a:gs pos="2000">
                  <a:schemeClr val="accent1"/>
                </a:gs>
                <a:gs pos="100000">
                  <a:schemeClr val="accent1">
                    <a:lumMod val="75000"/>
                  </a:schemeClr>
                </a:gs>
              </a:gsLst>
              <a:lin ang="2700000" scaled="1"/>
            </a:gradFill>
            <a:ln>
              <a:noFill/>
            </a:ln>
            <a:effectLst>
              <a:outerShdw blurRad="241300" dist="495300" dir="2700000" sx="80000" sy="8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2000">
                <a:latin typeface="Nexa Bold" panose="02000000000000000000" pitchFamily="50" charset="0"/>
              </a:endParaRPr>
            </a:p>
          </p:txBody>
        </p:sp>
        <p:sp>
          <p:nvSpPr>
            <p:cNvPr id="9" name="Freeform: Shape 7"/>
            <p:cNvSpPr/>
            <p:nvPr/>
          </p:nvSpPr>
          <p:spPr>
            <a:xfrm rot="5400000">
              <a:off x="4883502" y="2043601"/>
              <a:ext cx="1133531" cy="1122439"/>
            </a:xfrm>
            <a:custGeom>
              <a:avLst/>
              <a:gdLst>
                <a:gd name="connsiteX0" fmla="*/ 0 w 734021"/>
                <a:gd name="connsiteY0" fmla="*/ 0 h 726838"/>
                <a:gd name="connsiteX1" fmla="*/ 734021 w 734021"/>
                <a:gd name="connsiteY1" fmla="*/ 0 h 726838"/>
                <a:gd name="connsiteX2" fmla="*/ 734021 w 734021"/>
                <a:gd name="connsiteY2" fmla="*/ 726838 h 726838"/>
                <a:gd name="connsiteX3" fmla="*/ 705693 w 734021"/>
                <a:gd name="connsiteY3" fmla="*/ 725407 h 726838"/>
                <a:gd name="connsiteX4" fmla="*/ 1049 w 734021"/>
                <a:gd name="connsiteY4" fmla="*/ 20763 h 726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4021" h="726838">
                  <a:moveTo>
                    <a:pt x="0" y="0"/>
                  </a:moveTo>
                  <a:lnTo>
                    <a:pt x="734021" y="0"/>
                  </a:lnTo>
                  <a:lnTo>
                    <a:pt x="734021" y="726838"/>
                  </a:lnTo>
                  <a:lnTo>
                    <a:pt x="705693" y="725407"/>
                  </a:lnTo>
                  <a:cubicBezTo>
                    <a:pt x="334154" y="687676"/>
                    <a:pt x="38781" y="392302"/>
                    <a:pt x="1049" y="2076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id-ID" sz="2000" dirty="0">
                <a:latin typeface="Nexa Bold" panose="02000000000000000000" pitchFamily="50" charset="0"/>
              </a:endParaRPr>
            </a:p>
          </p:txBody>
        </p:sp>
      </p:grpSp>
      <p:sp>
        <p:nvSpPr>
          <p:cNvPr id="11" name="işḷïḋé"/>
          <p:cNvSpPr txBox="1"/>
          <p:nvPr/>
        </p:nvSpPr>
        <p:spPr>
          <a:xfrm>
            <a:off x="5556521" y="2657161"/>
            <a:ext cx="487280" cy="344163"/>
          </a:xfrm>
          <a:prstGeom prst="rect">
            <a:avLst/>
          </a:prstGeom>
        </p:spPr>
        <p:txBody>
          <a:bodyPr vert="horz" wrap="square" lIns="91440" tIns="45720" rIns="91440" bIns="45720" anchor="t" anchorCtr="0">
            <a:no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1100">
                <a:solidFill>
                  <a:schemeClr val="tx1">
                    <a:lumMod val="95000"/>
                    <a:lumOff val="5000"/>
                  </a:scheme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</a:defRPr>
            </a:lvl1pPr>
          </a:lstStyle>
          <a:p>
            <a:pPr algn="r"/>
            <a:r>
              <a:rPr lang="en-US" altLang="zh-CN" sz="2000" dirty="0">
                <a:solidFill>
                  <a:schemeClr val="bg1"/>
                </a:solidFill>
                <a:sym typeface="思源黑体 CN Medium" panose="020B0600000000000000" pitchFamily="34" charset="-122"/>
              </a:rPr>
              <a:t>01</a:t>
            </a:r>
            <a:endParaRPr lang="en-US" altLang="zh-CN" sz="2000" dirty="0">
              <a:solidFill>
                <a:schemeClr val="bg1"/>
              </a:solidFill>
            </a:endParaRPr>
          </a:p>
        </p:txBody>
      </p:sp>
      <p:sp>
        <p:nvSpPr>
          <p:cNvPr id="12" name="işḷïḋé"/>
          <p:cNvSpPr txBox="1"/>
          <p:nvPr/>
        </p:nvSpPr>
        <p:spPr>
          <a:xfrm>
            <a:off x="6148197" y="2657161"/>
            <a:ext cx="487280" cy="879415"/>
          </a:xfrm>
          <a:prstGeom prst="rect">
            <a:avLst/>
          </a:prstGeom>
        </p:spPr>
        <p:txBody>
          <a:bodyPr vert="horz" wrap="square" lIns="91440" tIns="45720" rIns="91440" bIns="45720" anchor="t" anchorCtr="0">
            <a:no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1100">
                <a:solidFill>
                  <a:schemeClr val="tx1">
                    <a:lumMod val="95000"/>
                    <a:lumOff val="5000"/>
                  </a:scheme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</a:defRPr>
            </a:lvl1pPr>
          </a:lstStyle>
          <a:p>
            <a:pPr algn="r"/>
            <a:r>
              <a:rPr lang="en-US" altLang="zh-CN" sz="2000" dirty="0">
                <a:solidFill>
                  <a:schemeClr val="bg1"/>
                </a:solidFill>
                <a:sym typeface="思源黑体 CN Medium" panose="020B0600000000000000" pitchFamily="34" charset="-122"/>
              </a:rPr>
              <a:t>02</a:t>
            </a:r>
            <a:endParaRPr lang="en-US" altLang="zh-CN" sz="2000" dirty="0">
              <a:solidFill>
                <a:schemeClr val="bg1"/>
              </a:solidFill>
            </a:endParaRPr>
          </a:p>
        </p:txBody>
      </p:sp>
      <p:sp>
        <p:nvSpPr>
          <p:cNvPr id="13" name="işḷïḋé"/>
          <p:cNvSpPr txBox="1"/>
          <p:nvPr/>
        </p:nvSpPr>
        <p:spPr>
          <a:xfrm>
            <a:off x="5561003" y="3252590"/>
            <a:ext cx="487280" cy="344163"/>
          </a:xfrm>
          <a:prstGeom prst="rect">
            <a:avLst/>
          </a:prstGeom>
        </p:spPr>
        <p:txBody>
          <a:bodyPr vert="horz" wrap="square" lIns="91440" tIns="45720" rIns="91440" bIns="45720" anchor="t" anchorCtr="0">
            <a:no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1100">
                <a:solidFill>
                  <a:schemeClr val="tx1">
                    <a:lumMod val="95000"/>
                    <a:lumOff val="5000"/>
                  </a:scheme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</a:defRPr>
            </a:lvl1pPr>
          </a:lstStyle>
          <a:p>
            <a:pPr algn="r"/>
            <a:r>
              <a:rPr lang="en-US" altLang="zh-CN" sz="2000" dirty="0">
                <a:solidFill>
                  <a:schemeClr val="bg1"/>
                </a:solidFill>
                <a:sym typeface="思源黑体 CN Medium" panose="020B0600000000000000" pitchFamily="34" charset="-122"/>
              </a:rPr>
              <a:t>03</a:t>
            </a:r>
            <a:endParaRPr lang="en-US" altLang="zh-CN" sz="2000" dirty="0">
              <a:solidFill>
                <a:schemeClr val="bg1"/>
              </a:solidFill>
            </a:endParaRPr>
          </a:p>
        </p:txBody>
      </p:sp>
      <p:sp>
        <p:nvSpPr>
          <p:cNvPr id="14" name="işḷïḋé"/>
          <p:cNvSpPr txBox="1"/>
          <p:nvPr/>
        </p:nvSpPr>
        <p:spPr>
          <a:xfrm>
            <a:off x="6100481" y="3252590"/>
            <a:ext cx="534995" cy="344163"/>
          </a:xfrm>
          <a:prstGeom prst="rect">
            <a:avLst/>
          </a:prstGeom>
        </p:spPr>
        <p:txBody>
          <a:bodyPr vert="horz" wrap="square" lIns="91440" tIns="45720" rIns="91440" bIns="45720" anchor="t" anchorCtr="0">
            <a:no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1100">
                <a:solidFill>
                  <a:schemeClr val="tx1">
                    <a:lumMod val="95000"/>
                    <a:lumOff val="5000"/>
                  </a:scheme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</a:defRPr>
            </a:lvl1pPr>
          </a:lstStyle>
          <a:p>
            <a:pPr algn="r"/>
            <a:r>
              <a:rPr lang="en-US" altLang="zh-CN" sz="2000" dirty="0">
                <a:solidFill>
                  <a:schemeClr val="bg1"/>
                </a:solidFill>
                <a:sym typeface="思源黑体 CN Medium" panose="020B0600000000000000" pitchFamily="34" charset="-122"/>
              </a:rPr>
              <a:t>04</a:t>
            </a:r>
            <a:endParaRPr lang="en-US" altLang="zh-CN" sz="2000" dirty="0">
              <a:solidFill>
                <a:schemeClr val="bg1"/>
              </a:solidFill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1168645" y="1075898"/>
            <a:ext cx="3250104" cy="1600595"/>
            <a:chOff x="1168645" y="1075898"/>
            <a:chExt cx="3250104" cy="1600595"/>
          </a:xfrm>
        </p:grpSpPr>
        <p:sp>
          <p:nvSpPr>
            <p:cNvPr id="15" name="Text Placeholder 2"/>
            <p:cNvSpPr txBox="1"/>
            <p:nvPr/>
          </p:nvSpPr>
          <p:spPr>
            <a:xfrm>
              <a:off x="3199480" y="1075898"/>
              <a:ext cx="1219269" cy="311693"/>
            </a:xfrm>
            <a:prstGeom prst="rect">
              <a:avLst/>
            </a:prstGeom>
          </p:spPr>
          <p:txBody>
            <a:bodyPr/>
            <a:lstStyle>
              <a:lvl1pPr marL="0" indent="0" algn="ctr" defTabSz="1460500" rtl="0" eaLnBrk="1" latinLnBrk="0" hangingPunct="1">
                <a:lnSpc>
                  <a:spcPct val="90000"/>
                </a:lnSpc>
                <a:spcBef>
                  <a:spcPts val="1600"/>
                </a:spcBef>
                <a:buFont typeface="Arial" panose="020B0604020202020204" pitchFamily="34" charset="0"/>
                <a:buNone/>
                <a:defRPr sz="40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1095375" indent="-365125" algn="l" defTabSz="1460500" rtl="0" eaLnBrk="1" latinLnBrk="0" hangingPunct="1">
                <a:lnSpc>
                  <a:spcPct val="9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383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826260" indent="-365125" algn="l" defTabSz="1460500" rtl="0" eaLnBrk="1" latinLnBrk="0" hangingPunct="1">
                <a:lnSpc>
                  <a:spcPct val="9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319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556510" indent="-365125" algn="l" defTabSz="1460500" rtl="0" eaLnBrk="1" latinLnBrk="0" hangingPunct="1">
                <a:lnSpc>
                  <a:spcPct val="9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28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286760" indent="-365125" algn="l" defTabSz="1460500" rtl="0" eaLnBrk="1" latinLnBrk="0" hangingPunct="1">
                <a:lnSpc>
                  <a:spcPct val="9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28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017010" indent="-365125" algn="l" defTabSz="1460500" rtl="0" eaLnBrk="1" latinLnBrk="0" hangingPunct="1">
                <a:lnSpc>
                  <a:spcPct val="9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28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747260" indent="-365125" algn="l" defTabSz="1460500" rtl="0" eaLnBrk="1" latinLnBrk="0" hangingPunct="1">
                <a:lnSpc>
                  <a:spcPct val="9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28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5478145" indent="-365125" algn="l" defTabSz="1460500" rtl="0" eaLnBrk="1" latinLnBrk="0" hangingPunct="1">
                <a:lnSpc>
                  <a:spcPct val="9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28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208395" indent="-365125" algn="l" defTabSz="1460500" rtl="0" eaLnBrk="1" latinLnBrk="0" hangingPunct="1">
                <a:lnSpc>
                  <a:spcPct val="9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28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zh-CN" altLang="en-US" sz="20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</a:rPr>
                <a:t>标题名称</a:t>
              </a:r>
              <a:endParaRPr lang="id-ID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</a:endParaRPr>
            </a:p>
          </p:txBody>
        </p:sp>
        <p:sp>
          <p:nvSpPr>
            <p:cNvPr id="16" name="Rectangle 43"/>
            <p:cNvSpPr/>
            <p:nvPr/>
          </p:nvSpPr>
          <p:spPr>
            <a:xfrm>
              <a:off x="1168645" y="1514636"/>
              <a:ext cx="3250104" cy="11618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  <a:sym typeface="思源黑体 CN Medium" panose="020B0600000000000000" pitchFamily="34" charset="-122"/>
                </a:rPr>
                <a:t>您的内容打在这里，或者通过复制您的文本后，在此框中选择粘贴，并选择只保留文字。您的内容打在这里，或者通过复制您的文本后，在此框中选择粘贴，并选择只保留文字。</a:t>
              </a:r>
              <a:endPara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sym typeface="思源黑体 CN Medium" panose="020B0600000000000000" pitchFamily="34" charset="-122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1196985" y="3742769"/>
            <a:ext cx="3250104" cy="1600595"/>
            <a:chOff x="1196985" y="3742769"/>
            <a:chExt cx="3250104" cy="1600595"/>
          </a:xfrm>
        </p:grpSpPr>
        <p:sp>
          <p:nvSpPr>
            <p:cNvPr id="17" name="Text Placeholder 2"/>
            <p:cNvSpPr txBox="1"/>
            <p:nvPr/>
          </p:nvSpPr>
          <p:spPr>
            <a:xfrm>
              <a:off x="3227820" y="3742769"/>
              <a:ext cx="1219269" cy="311693"/>
            </a:xfrm>
            <a:prstGeom prst="rect">
              <a:avLst/>
            </a:prstGeom>
          </p:spPr>
          <p:txBody>
            <a:bodyPr/>
            <a:lstStyle>
              <a:lvl1pPr marL="0" indent="0" algn="ctr" defTabSz="1460500" rtl="0" eaLnBrk="1" latinLnBrk="0" hangingPunct="1">
                <a:lnSpc>
                  <a:spcPct val="90000"/>
                </a:lnSpc>
                <a:spcBef>
                  <a:spcPts val="1600"/>
                </a:spcBef>
                <a:buFont typeface="Arial" panose="020B0604020202020204" pitchFamily="34" charset="0"/>
                <a:buNone/>
                <a:defRPr sz="40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1095375" indent="-365125" algn="l" defTabSz="1460500" rtl="0" eaLnBrk="1" latinLnBrk="0" hangingPunct="1">
                <a:lnSpc>
                  <a:spcPct val="9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383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826260" indent="-365125" algn="l" defTabSz="1460500" rtl="0" eaLnBrk="1" latinLnBrk="0" hangingPunct="1">
                <a:lnSpc>
                  <a:spcPct val="9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319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556510" indent="-365125" algn="l" defTabSz="1460500" rtl="0" eaLnBrk="1" latinLnBrk="0" hangingPunct="1">
                <a:lnSpc>
                  <a:spcPct val="9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28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286760" indent="-365125" algn="l" defTabSz="1460500" rtl="0" eaLnBrk="1" latinLnBrk="0" hangingPunct="1">
                <a:lnSpc>
                  <a:spcPct val="9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28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017010" indent="-365125" algn="l" defTabSz="1460500" rtl="0" eaLnBrk="1" latinLnBrk="0" hangingPunct="1">
                <a:lnSpc>
                  <a:spcPct val="9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28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747260" indent="-365125" algn="l" defTabSz="1460500" rtl="0" eaLnBrk="1" latinLnBrk="0" hangingPunct="1">
                <a:lnSpc>
                  <a:spcPct val="9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28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5478145" indent="-365125" algn="l" defTabSz="1460500" rtl="0" eaLnBrk="1" latinLnBrk="0" hangingPunct="1">
                <a:lnSpc>
                  <a:spcPct val="9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28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208395" indent="-365125" algn="l" defTabSz="1460500" rtl="0" eaLnBrk="1" latinLnBrk="0" hangingPunct="1">
                <a:lnSpc>
                  <a:spcPct val="9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28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zh-CN" altLang="en-US" sz="20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</a:rPr>
                <a:t>标题名称</a:t>
              </a:r>
              <a:endParaRPr lang="id-ID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</a:endParaRPr>
            </a:p>
          </p:txBody>
        </p:sp>
        <p:sp>
          <p:nvSpPr>
            <p:cNvPr id="18" name="Rectangle 43"/>
            <p:cNvSpPr/>
            <p:nvPr/>
          </p:nvSpPr>
          <p:spPr>
            <a:xfrm>
              <a:off x="1196985" y="4181507"/>
              <a:ext cx="3250104" cy="11618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  <a:sym typeface="思源黑体 CN Medium" panose="020B0600000000000000" pitchFamily="34" charset="-122"/>
                </a:rPr>
                <a:t>您的内容打在这里，或者通过复制您的文本后，在此框中选择粘贴，并选择只保留文字。您的内容打在这里，或者通过复制您的文本后，在此框中选择粘贴，并选择只保留文字。</a:t>
              </a:r>
              <a:endPara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sym typeface="思源黑体 CN Medium" panose="020B0600000000000000" pitchFamily="34" charset="-122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7773251" y="1075898"/>
            <a:ext cx="3250104" cy="1600595"/>
            <a:chOff x="1168645" y="1075898"/>
            <a:chExt cx="3250104" cy="1600595"/>
          </a:xfrm>
        </p:grpSpPr>
        <p:sp>
          <p:nvSpPr>
            <p:cNvPr id="21" name="Text Placeholder 2"/>
            <p:cNvSpPr txBox="1"/>
            <p:nvPr/>
          </p:nvSpPr>
          <p:spPr>
            <a:xfrm>
              <a:off x="1168645" y="1075898"/>
              <a:ext cx="1219269" cy="311693"/>
            </a:xfrm>
            <a:prstGeom prst="rect">
              <a:avLst/>
            </a:prstGeom>
          </p:spPr>
          <p:txBody>
            <a:bodyPr/>
            <a:lstStyle>
              <a:lvl1pPr marL="0" indent="0" algn="ctr" defTabSz="1460500" rtl="0" eaLnBrk="1" latinLnBrk="0" hangingPunct="1">
                <a:lnSpc>
                  <a:spcPct val="90000"/>
                </a:lnSpc>
                <a:spcBef>
                  <a:spcPts val="1600"/>
                </a:spcBef>
                <a:buFont typeface="Arial" panose="020B0604020202020204" pitchFamily="34" charset="0"/>
                <a:buNone/>
                <a:defRPr sz="40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1095375" indent="-365125" algn="l" defTabSz="1460500" rtl="0" eaLnBrk="1" latinLnBrk="0" hangingPunct="1">
                <a:lnSpc>
                  <a:spcPct val="9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383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826260" indent="-365125" algn="l" defTabSz="1460500" rtl="0" eaLnBrk="1" latinLnBrk="0" hangingPunct="1">
                <a:lnSpc>
                  <a:spcPct val="9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319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556510" indent="-365125" algn="l" defTabSz="1460500" rtl="0" eaLnBrk="1" latinLnBrk="0" hangingPunct="1">
                <a:lnSpc>
                  <a:spcPct val="9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28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286760" indent="-365125" algn="l" defTabSz="1460500" rtl="0" eaLnBrk="1" latinLnBrk="0" hangingPunct="1">
                <a:lnSpc>
                  <a:spcPct val="9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28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017010" indent="-365125" algn="l" defTabSz="1460500" rtl="0" eaLnBrk="1" latinLnBrk="0" hangingPunct="1">
                <a:lnSpc>
                  <a:spcPct val="9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28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747260" indent="-365125" algn="l" defTabSz="1460500" rtl="0" eaLnBrk="1" latinLnBrk="0" hangingPunct="1">
                <a:lnSpc>
                  <a:spcPct val="9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28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5478145" indent="-365125" algn="l" defTabSz="1460500" rtl="0" eaLnBrk="1" latinLnBrk="0" hangingPunct="1">
                <a:lnSpc>
                  <a:spcPct val="9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28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208395" indent="-365125" algn="l" defTabSz="1460500" rtl="0" eaLnBrk="1" latinLnBrk="0" hangingPunct="1">
                <a:lnSpc>
                  <a:spcPct val="9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28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zh-CN" altLang="en-US" sz="20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</a:rPr>
                <a:t>标题名称</a:t>
              </a:r>
              <a:endParaRPr lang="id-ID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</a:endParaRPr>
            </a:p>
          </p:txBody>
        </p:sp>
        <p:sp>
          <p:nvSpPr>
            <p:cNvPr id="22" name="Rectangle 43"/>
            <p:cNvSpPr/>
            <p:nvPr/>
          </p:nvSpPr>
          <p:spPr>
            <a:xfrm>
              <a:off x="1168645" y="1514636"/>
              <a:ext cx="3250104" cy="11618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  <a:sym typeface="思源黑体 CN Medium" panose="020B0600000000000000" pitchFamily="34" charset="-122"/>
                </a:rPr>
                <a:t>您的内容打在这里，或者通过复制您的文本后，在此框中选择粘贴，并选择只保留文字。您的内容打在这里，或者通过复制您的文本后，在此框中选择粘贴，并选择只保留文字。</a:t>
              </a:r>
              <a:endPara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sym typeface="思源黑体 CN Medium" panose="020B0600000000000000" pitchFamily="34" charset="-122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7773251" y="3742769"/>
            <a:ext cx="3250104" cy="1600595"/>
            <a:chOff x="1168645" y="1075898"/>
            <a:chExt cx="3250104" cy="1600595"/>
          </a:xfrm>
        </p:grpSpPr>
        <p:sp>
          <p:nvSpPr>
            <p:cNvPr id="24" name="Text Placeholder 2"/>
            <p:cNvSpPr txBox="1"/>
            <p:nvPr/>
          </p:nvSpPr>
          <p:spPr>
            <a:xfrm>
              <a:off x="1168645" y="1075898"/>
              <a:ext cx="1219269" cy="311693"/>
            </a:xfrm>
            <a:prstGeom prst="rect">
              <a:avLst/>
            </a:prstGeom>
          </p:spPr>
          <p:txBody>
            <a:bodyPr/>
            <a:lstStyle>
              <a:lvl1pPr marL="0" indent="0" algn="ctr" defTabSz="1460500" rtl="0" eaLnBrk="1" latinLnBrk="0" hangingPunct="1">
                <a:lnSpc>
                  <a:spcPct val="90000"/>
                </a:lnSpc>
                <a:spcBef>
                  <a:spcPts val="1600"/>
                </a:spcBef>
                <a:buFont typeface="Arial" panose="020B0604020202020204" pitchFamily="34" charset="0"/>
                <a:buNone/>
                <a:defRPr sz="40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1095375" indent="-365125" algn="l" defTabSz="1460500" rtl="0" eaLnBrk="1" latinLnBrk="0" hangingPunct="1">
                <a:lnSpc>
                  <a:spcPct val="9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383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826260" indent="-365125" algn="l" defTabSz="1460500" rtl="0" eaLnBrk="1" latinLnBrk="0" hangingPunct="1">
                <a:lnSpc>
                  <a:spcPct val="9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319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556510" indent="-365125" algn="l" defTabSz="1460500" rtl="0" eaLnBrk="1" latinLnBrk="0" hangingPunct="1">
                <a:lnSpc>
                  <a:spcPct val="9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28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286760" indent="-365125" algn="l" defTabSz="1460500" rtl="0" eaLnBrk="1" latinLnBrk="0" hangingPunct="1">
                <a:lnSpc>
                  <a:spcPct val="9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28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017010" indent="-365125" algn="l" defTabSz="1460500" rtl="0" eaLnBrk="1" latinLnBrk="0" hangingPunct="1">
                <a:lnSpc>
                  <a:spcPct val="9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28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747260" indent="-365125" algn="l" defTabSz="1460500" rtl="0" eaLnBrk="1" latinLnBrk="0" hangingPunct="1">
                <a:lnSpc>
                  <a:spcPct val="9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28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5478145" indent="-365125" algn="l" defTabSz="1460500" rtl="0" eaLnBrk="1" latinLnBrk="0" hangingPunct="1">
                <a:lnSpc>
                  <a:spcPct val="9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28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208395" indent="-365125" algn="l" defTabSz="1460500" rtl="0" eaLnBrk="1" latinLnBrk="0" hangingPunct="1">
                <a:lnSpc>
                  <a:spcPct val="9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28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zh-CN" altLang="en-US" sz="20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</a:rPr>
                <a:t>标题名称</a:t>
              </a:r>
              <a:endParaRPr lang="id-ID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</a:endParaRPr>
            </a:p>
          </p:txBody>
        </p:sp>
        <p:sp>
          <p:nvSpPr>
            <p:cNvPr id="25" name="Rectangle 43"/>
            <p:cNvSpPr/>
            <p:nvPr/>
          </p:nvSpPr>
          <p:spPr>
            <a:xfrm>
              <a:off x="1168645" y="1514636"/>
              <a:ext cx="3250104" cy="11618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  <a:sym typeface="思源黑体 CN Medium" panose="020B0600000000000000" pitchFamily="34" charset="-122"/>
                </a:rPr>
                <a:t>您的内容打在这里，或者通过复制您的文本后，在此框中选择粘贴，并选择只保留文字。您的内容打在这里，或者通过复制您的文本后，在此框中选择粘贴，并选择只保留文字。</a:t>
              </a:r>
              <a:endPara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sym typeface="思源黑体 CN Medium" panose="020B0600000000000000" pitchFamily="34" charset="-122"/>
              </a:endParaRPr>
            </a:p>
          </p:txBody>
        </p:sp>
      </p:grpSp>
      <p:sp>
        <p:nvSpPr>
          <p:cNvPr id="26" name="Freeform: Shape 15"/>
          <p:cNvSpPr/>
          <p:nvPr/>
        </p:nvSpPr>
        <p:spPr>
          <a:xfrm flipH="1">
            <a:off x="1169" y="0"/>
            <a:ext cx="971104" cy="824235"/>
          </a:xfrm>
          <a:custGeom>
            <a:avLst/>
            <a:gdLst>
              <a:gd name="connsiteX0" fmla="*/ 0 w 6039853"/>
              <a:gd name="connsiteY0" fmla="*/ 0 h 6327927"/>
              <a:gd name="connsiteX1" fmla="*/ 2502569 w 6039853"/>
              <a:gd name="connsiteY1" fmla="*/ 1925053 h 6327927"/>
              <a:gd name="connsiteX2" fmla="*/ 2671011 w 6039853"/>
              <a:gd name="connsiteY2" fmla="*/ 4932948 h 6327927"/>
              <a:gd name="connsiteX3" fmla="*/ 6039853 w 6039853"/>
              <a:gd name="connsiteY3" fmla="*/ 6304548 h 6327927"/>
              <a:gd name="connsiteX4" fmla="*/ 5967664 w 6039853"/>
              <a:gd name="connsiteY4" fmla="*/ 0 h 6327927"/>
              <a:gd name="connsiteX5" fmla="*/ 0 w 6039853"/>
              <a:gd name="connsiteY5" fmla="*/ 0 h 6327927"/>
              <a:gd name="connsiteX0-1" fmla="*/ 0 w 6039853"/>
              <a:gd name="connsiteY0-2" fmla="*/ 0 h 6327927"/>
              <a:gd name="connsiteX1-3" fmla="*/ 2502569 w 6039853"/>
              <a:gd name="connsiteY1-4" fmla="*/ 1925053 h 6327927"/>
              <a:gd name="connsiteX2-5" fmla="*/ 2671011 w 6039853"/>
              <a:gd name="connsiteY2-6" fmla="*/ 4932948 h 6327927"/>
              <a:gd name="connsiteX3-7" fmla="*/ 6039853 w 6039853"/>
              <a:gd name="connsiteY3-8" fmla="*/ 6304548 h 6327927"/>
              <a:gd name="connsiteX4-9" fmla="*/ 5967664 w 6039853"/>
              <a:gd name="connsiteY4-10" fmla="*/ 0 h 6327927"/>
              <a:gd name="connsiteX5-11" fmla="*/ 0 w 6039853"/>
              <a:gd name="connsiteY5-12" fmla="*/ 0 h 6327927"/>
              <a:gd name="connsiteX0-13" fmla="*/ 0 w 6039853"/>
              <a:gd name="connsiteY0-14" fmla="*/ 0 h 6327927"/>
              <a:gd name="connsiteX1-15" fmla="*/ 2502569 w 6039853"/>
              <a:gd name="connsiteY1-16" fmla="*/ 1925053 h 6327927"/>
              <a:gd name="connsiteX2-17" fmla="*/ 2839453 w 6039853"/>
              <a:gd name="connsiteY2-18" fmla="*/ 4932948 h 6327927"/>
              <a:gd name="connsiteX3-19" fmla="*/ 6039853 w 6039853"/>
              <a:gd name="connsiteY3-20" fmla="*/ 6304548 h 6327927"/>
              <a:gd name="connsiteX4-21" fmla="*/ 5967664 w 6039853"/>
              <a:gd name="connsiteY4-22" fmla="*/ 0 h 6327927"/>
              <a:gd name="connsiteX5-23" fmla="*/ 0 w 6039853"/>
              <a:gd name="connsiteY5-24" fmla="*/ 0 h 6327927"/>
              <a:gd name="connsiteX0-25" fmla="*/ 0 w 6039853"/>
              <a:gd name="connsiteY0-26" fmla="*/ 0 h 6327927"/>
              <a:gd name="connsiteX1-27" fmla="*/ 2502569 w 6039853"/>
              <a:gd name="connsiteY1-28" fmla="*/ 1925053 h 6327927"/>
              <a:gd name="connsiteX2-29" fmla="*/ 2839453 w 6039853"/>
              <a:gd name="connsiteY2-30" fmla="*/ 4932948 h 6327927"/>
              <a:gd name="connsiteX3-31" fmla="*/ 6039853 w 6039853"/>
              <a:gd name="connsiteY3-32" fmla="*/ 6304548 h 6327927"/>
              <a:gd name="connsiteX4-33" fmla="*/ 5967664 w 6039853"/>
              <a:gd name="connsiteY4-34" fmla="*/ 0 h 6327927"/>
              <a:gd name="connsiteX5-35" fmla="*/ 0 w 6039853"/>
              <a:gd name="connsiteY5-36" fmla="*/ 0 h 6327927"/>
              <a:gd name="connsiteX0-37" fmla="*/ 0 w 6039853"/>
              <a:gd name="connsiteY0-38" fmla="*/ 0 h 6354071"/>
              <a:gd name="connsiteX1-39" fmla="*/ 2502569 w 6039853"/>
              <a:gd name="connsiteY1-40" fmla="*/ 1925053 h 6354071"/>
              <a:gd name="connsiteX2-41" fmla="*/ 2839453 w 6039853"/>
              <a:gd name="connsiteY2-42" fmla="*/ 4932948 h 6354071"/>
              <a:gd name="connsiteX3-43" fmla="*/ 6039853 w 6039853"/>
              <a:gd name="connsiteY3-44" fmla="*/ 6304548 h 6354071"/>
              <a:gd name="connsiteX4-45" fmla="*/ 5967664 w 6039853"/>
              <a:gd name="connsiteY4-46" fmla="*/ 0 h 6354071"/>
              <a:gd name="connsiteX5-47" fmla="*/ 0 w 6039853"/>
              <a:gd name="connsiteY5-48" fmla="*/ 0 h 6354071"/>
              <a:gd name="connsiteX0-49" fmla="*/ 0 w 6039853"/>
              <a:gd name="connsiteY0-50" fmla="*/ 0 h 6354071"/>
              <a:gd name="connsiteX1-51" fmla="*/ 2502569 w 6039853"/>
              <a:gd name="connsiteY1-52" fmla="*/ 1925053 h 6354071"/>
              <a:gd name="connsiteX2-53" fmla="*/ 2839453 w 6039853"/>
              <a:gd name="connsiteY2-54" fmla="*/ 4932948 h 6354071"/>
              <a:gd name="connsiteX3-55" fmla="*/ 6039853 w 6039853"/>
              <a:gd name="connsiteY3-56" fmla="*/ 6304548 h 6354071"/>
              <a:gd name="connsiteX4-57" fmla="*/ 6005764 w 6039853"/>
              <a:gd name="connsiteY4-58" fmla="*/ 0 h 6354071"/>
              <a:gd name="connsiteX5-59" fmla="*/ 0 w 6039853"/>
              <a:gd name="connsiteY5-60" fmla="*/ 0 h 6354071"/>
              <a:gd name="connsiteX0-61" fmla="*/ 0 w 6005764"/>
              <a:gd name="connsiteY0-62" fmla="*/ 0 h 6290613"/>
              <a:gd name="connsiteX1-63" fmla="*/ 2502569 w 6005764"/>
              <a:gd name="connsiteY1-64" fmla="*/ 1925053 h 6290613"/>
              <a:gd name="connsiteX2-65" fmla="*/ 2839453 w 6005764"/>
              <a:gd name="connsiteY2-66" fmla="*/ 4932948 h 6290613"/>
              <a:gd name="connsiteX3-67" fmla="*/ 6001753 w 6005764"/>
              <a:gd name="connsiteY3-68" fmla="*/ 6266448 h 6290613"/>
              <a:gd name="connsiteX4-69" fmla="*/ 6005764 w 6005764"/>
              <a:gd name="connsiteY4-70" fmla="*/ 0 h 6290613"/>
              <a:gd name="connsiteX5-71" fmla="*/ 0 w 6005764"/>
              <a:gd name="connsiteY5-72" fmla="*/ 0 h 6290613"/>
              <a:gd name="connsiteX0-73" fmla="*/ 0 w 6005764"/>
              <a:gd name="connsiteY0-74" fmla="*/ 0 h 6300010"/>
              <a:gd name="connsiteX1-75" fmla="*/ 2502569 w 6005764"/>
              <a:gd name="connsiteY1-76" fmla="*/ 1925053 h 6300010"/>
              <a:gd name="connsiteX2-77" fmla="*/ 2839453 w 6005764"/>
              <a:gd name="connsiteY2-78" fmla="*/ 4932948 h 6300010"/>
              <a:gd name="connsiteX3-79" fmla="*/ 6001753 w 6005764"/>
              <a:gd name="connsiteY3-80" fmla="*/ 6266448 h 6300010"/>
              <a:gd name="connsiteX4-81" fmla="*/ 6005764 w 6005764"/>
              <a:gd name="connsiteY4-82" fmla="*/ 0 h 6300010"/>
              <a:gd name="connsiteX5-83" fmla="*/ 0 w 6005764"/>
              <a:gd name="connsiteY5-84" fmla="*/ 0 h 6300010"/>
              <a:gd name="connsiteX0-85" fmla="*/ 0 w 6005764"/>
              <a:gd name="connsiteY0-86" fmla="*/ 0 h 6301252"/>
              <a:gd name="connsiteX1-87" fmla="*/ 2502569 w 6005764"/>
              <a:gd name="connsiteY1-88" fmla="*/ 1925053 h 6301252"/>
              <a:gd name="connsiteX2-89" fmla="*/ 2839453 w 6005764"/>
              <a:gd name="connsiteY2-90" fmla="*/ 4932948 h 6301252"/>
              <a:gd name="connsiteX3-91" fmla="*/ 6001753 w 6005764"/>
              <a:gd name="connsiteY3-92" fmla="*/ 6266448 h 6301252"/>
              <a:gd name="connsiteX4-93" fmla="*/ 6005764 w 6005764"/>
              <a:gd name="connsiteY4-94" fmla="*/ 0 h 6301252"/>
              <a:gd name="connsiteX5-95" fmla="*/ 0 w 6005764"/>
              <a:gd name="connsiteY5-96" fmla="*/ 0 h 6301252"/>
              <a:gd name="connsiteX0-97" fmla="*/ 0 w 6005764"/>
              <a:gd name="connsiteY0-98" fmla="*/ 0 h 6328404"/>
              <a:gd name="connsiteX1-99" fmla="*/ 2502569 w 6005764"/>
              <a:gd name="connsiteY1-100" fmla="*/ 1925053 h 6328404"/>
              <a:gd name="connsiteX2-101" fmla="*/ 2839453 w 6005764"/>
              <a:gd name="connsiteY2-102" fmla="*/ 4932948 h 6328404"/>
              <a:gd name="connsiteX3-103" fmla="*/ 6001753 w 6005764"/>
              <a:gd name="connsiteY3-104" fmla="*/ 6266448 h 6328404"/>
              <a:gd name="connsiteX4-105" fmla="*/ 6005764 w 6005764"/>
              <a:gd name="connsiteY4-106" fmla="*/ 0 h 6328404"/>
              <a:gd name="connsiteX5-107" fmla="*/ 0 w 6005764"/>
              <a:gd name="connsiteY5-108" fmla="*/ 0 h 6328404"/>
              <a:gd name="connsiteX0-109" fmla="*/ 0 w 6005764"/>
              <a:gd name="connsiteY0-110" fmla="*/ 0 h 6321734"/>
              <a:gd name="connsiteX1-111" fmla="*/ 2502569 w 6005764"/>
              <a:gd name="connsiteY1-112" fmla="*/ 1925053 h 6321734"/>
              <a:gd name="connsiteX2-113" fmla="*/ 3273143 w 6005764"/>
              <a:gd name="connsiteY2-114" fmla="*/ 4856415 h 6321734"/>
              <a:gd name="connsiteX3-115" fmla="*/ 6001753 w 6005764"/>
              <a:gd name="connsiteY3-116" fmla="*/ 6266448 h 6321734"/>
              <a:gd name="connsiteX4-117" fmla="*/ 6005764 w 6005764"/>
              <a:gd name="connsiteY4-118" fmla="*/ 0 h 6321734"/>
              <a:gd name="connsiteX5-119" fmla="*/ 0 w 6005764"/>
              <a:gd name="connsiteY5-120" fmla="*/ 0 h 6321734"/>
              <a:gd name="connsiteX0-121" fmla="*/ 0 w 6005764"/>
              <a:gd name="connsiteY0-122" fmla="*/ 0 h 6312022"/>
              <a:gd name="connsiteX1-123" fmla="*/ 2502569 w 6005764"/>
              <a:gd name="connsiteY1-124" fmla="*/ 1925053 h 6312022"/>
              <a:gd name="connsiteX2-125" fmla="*/ 3273143 w 6005764"/>
              <a:gd name="connsiteY2-126" fmla="*/ 4856415 h 6312022"/>
              <a:gd name="connsiteX3-127" fmla="*/ 6001753 w 6005764"/>
              <a:gd name="connsiteY3-128" fmla="*/ 6266448 h 6312022"/>
              <a:gd name="connsiteX4-129" fmla="*/ 6005764 w 6005764"/>
              <a:gd name="connsiteY4-130" fmla="*/ 0 h 6312022"/>
              <a:gd name="connsiteX5-131" fmla="*/ 0 w 6005764"/>
              <a:gd name="connsiteY5-132" fmla="*/ 0 h 6312022"/>
              <a:gd name="connsiteX0-133" fmla="*/ 0 w 6005764"/>
              <a:gd name="connsiteY0-134" fmla="*/ 0 h 6312023"/>
              <a:gd name="connsiteX1-135" fmla="*/ 2502569 w 6005764"/>
              <a:gd name="connsiteY1-136" fmla="*/ 1925053 h 6312023"/>
              <a:gd name="connsiteX2-137" fmla="*/ 3145587 w 6005764"/>
              <a:gd name="connsiteY2-138" fmla="*/ 4856415 h 6312023"/>
              <a:gd name="connsiteX3-139" fmla="*/ 6001753 w 6005764"/>
              <a:gd name="connsiteY3-140" fmla="*/ 6266448 h 6312023"/>
              <a:gd name="connsiteX4-141" fmla="*/ 6005764 w 6005764"/>
              <a:gd name="connsiteY4-142" fmla="*/ 0 h 6312023"/>
              <a:gd name="connsiteX5-143" fmla="*/ 0 w 6005764"/>
              <a:gd name="connsiteY5-144" fmla="*/ 0 h 6312023"/>
              <a:gd name="connsiteX0-145" fmla="*/ 0 w 6005764"/>
              <a:gd name="connsiteY0-146" fmla="*/ 0 h 6318150"/>
              <a:gd name="connsiteX1-147" fmla="*/ 2502569 w 6005764"/>
              <a:gd name="connsiteY1-148" fmla="*/ 1925053 h 6318150"/>
              <a:gd name="connsiteX2-149" fmla="*/ 3145587 w 6005764"/>
              <a:gd name="connsiteY2-150" fmla="*/ 4856415 h 6318150"/>
              <a:gd name="connsiteX3-151" fmla="*/ 6001753 w 6005764"/>
              <a:gd name="connsiteY3-152" fmla="*/ 6266448 h 6318150"/>
              <a:gd name="connsiteX4-153" fmla="*/ 6005764 w 6005764"/>
              <a:gd name="connsiteY4-154" fmla="*/ 0 h 6318150"/>
              <a:gd name="connsiteX5-155" fmla="*/ 0 w 6005764"/>
              <a:gd name="connsiteY5-156" fmla="*/ 0 h 631815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6005764" h="6318150">
                <a:moveTo>
                  <a:pt x="0" y="0"/>
                </a:moveTo>
                <a:cubicBezTo>
                  <a:pt x="66174" y="1417720"/>
                  <a:pt x="1978305" y="1115651"/>
                  <a:pt x="2502569" y="1925053"/>
                </a:cubicBezTo>
                <a:cubicBezTo>
                  <a:pt x="3026834" y="2734456"/>
                  <a:pt x="2714790" y="3661059"/>
                  <a:pt x="3145587" y="4856415"/>
                </a:cubicBezTo>
                <a:cubicBezTo>
                  <a:pt x="3576384" y="6051771"/>
                  <a:pt x="4643187" y="6477001"/>
                  <a:pt x="6001753" y="6266448"/>
                </a:cubicBezTo>
                <a:lnTo>
                  <a:pt x="6005764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rgbClr val="09207D">
                  <a:alpha val="17000"/>
                </a:srgbClr>
              </a:gs>
            </a:gsLst>
            <a:lin ang="9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7" name="Freeform: Shape 16"/>
          <p:cNvSpPr/>
          <p:nvPr/>
        </p:nvSpPr>
        <p:spPr>
          <a:xfrm flipH="1">
            <a:off x="-2" y="90"/>
            <a:ext cx="345889" cy="1102443"/>
          </a:xfrm>
          <a:custGeom>
            <a:avLst/>
            <a:gdLst>
              <a:gd name="connsiteX0" fmla="*/ 2561234 w 2585297"/>
              <a:gd name="connsiteY0" fmla="*/ 0 h 6906127"/>
              <a:gd name="connsiteX1" fmla="*/ 780560 w 2585297"/>
              <a:gd name="connsiteY1" fmla="*/ 1852863 h 6906127"/>
              <a:gd name="connsiteX2" fmla="*/ 82728 w 2585297"/>
              <a:gd name="connsiteY2" fmla="*/ 4932948 h 6906127"/>
              <a:gd name="connsiteX3" fmla="*/ 2585297 w 2585297"/>
              <a:gd name="connsiteY3" fmla="*/ 6906127 h 6906127"/>
              <a:gd name="connsiteX4" fmla="*/ 2561234 w 2585297"/>
              <a:gd name="connsiteY4" fmla="*/ 0 h 6906127"/>
              <a:gd name="connsiteX0-1" fmla="*/ 2561234 w 2585297"/>
              <a:gd name="connsiteY0-2" fmla="*/ 10370 h 6916497"/>
              <a:gd name="connsiteX1-3" fmla="*/ 780560 w 2585297"/>
              <a:gd name="connsiteY1-4" fmla="*/ 1863233 h 6916497"/>
              <a:gd name="connsiteX2-5" fmla="*/ 82728 w 2585297"/>
              <a:gd name="connsiteY2-6" fmla="*/ 4943318 h 6916497"/>
              <a:gd name="connsiteX3-7" fmla="*/ 2585297 w 2585297"/>
              <a:gd name="connsiteY3-8" fmla="*/ 6916497 h 6916497"/>
              <a:gd name="connsiteX4-9" fmla="*/ 2561234 w 2585297"/>
              <a:gd name="connsiteY4-10" fmla="*/ 10370 h 6916497"/>
              <a:gd name="connsiteX0-11" fmla="*/ 2547392 w 2571455"/>
              <a:gd name="connsiteY0-12" fmla="*/ 8277 h 6914404"/>
              <a:gd name="connsiteX1-13" fmla="*/ 938168 w 2571455"/>
              <a:gd name="connsiteY1-14" fmla="*/ 2184990 h 6914404"/>
              <a:gd name="connsiteX2-15" fmla="*/ 68886 w 2571455"/>
              <a:gd name="connsiteY2-16" fmla="*/ 4941225 h 6914404"/>
              <a:gd name="connsiteX3-17" fmla="*/ 2571455 w 2571455"/>
              <a:gd name="connsiteY3-18" fmla="*/ 6914404 h 6914404"/>
              <a:gd name="connsiteX4-19" fmla="*/ 2547392 w 2571455"/>
              <a:gd name="connsiteY4-20" fmla="*/ 8277 h 6914404"/>
              <a:gd name="connsiteX0-21" fmla="*/ 2594895 w 2618958"/>
              <a:gd name="connsiteY0-22" fmla="*/ 8277 h 6914404"/>
              <a:gd name="connsiteX1-23" fmla="*/ 985671 w 2618958"/>
              <a:gd name="connsiteY1-24" fmla="*/ 2184990 h 6914404"/>
              <a:gd name="connsiteX2-25" fmla="*/ 116389 w 2618958"/>
              <a:gd name="connsiteY2-26" fmla="*/ 4941225 h 6914404"/>
              <a:gd name="connsiteX3-27" fmla="*/ 2618958 w 2618958"/>
              <a:gd name="connsiteY3-28" fmla="*/ 6914404 h 6914404"/>
              <a:gd name="connsiteX4-29" fmla="*/ 2594895 w 2618958"/>
              <a:gd name="connsiteY4-30" fmla="*/ 8277 h 6914404"/>
              <a:gd name="connsiteX0-31" fmla="*/ 2594895 w 2618958"/>
              <a:gd name="connsiteY0-32" fmla="*/ 8277 h 6914404"/>
              <a:gd name="connsiteX1-33" fmla="*/ 985671 w 2618958"/>
              <a:gd name="connsiteY1-34" fmla="*/ 2184990 h 6914404"/>
              <a:gd name="connsiteX2-35" fmla="*/ 116389 w 2618958"/>
              <a:gd name="connsiteY2-36" fmla="*/ 4941225 h 6914404"/>
              <a:gd name="connsiteX3-37" fmla="*/ 2618958 w 2618958"/>
              <a:gd name="connsiteY3-38" fmla="*/ 6914404 h 6914404"/>
              <a:gd name="connsiteX4-39" fmla="*/ 2594895 w 2618958"/>
              <a:gd name="connsiteY4-40" fmla="*/ 8277 h 6914404"/>
              <a:gd name="connsiteX0-41" fmla="*/ 2594895 w 2618958"/>
              <a:gd name="connsiteY0-42" fmla="*/ 8277 h 6914404"/>
              <a:gd name="connsiteX1-43" fmla="*/ 985671 w 2618958"/>
              <a:gd name="connsiteY1-44" fmla="*/ 2184990 h 6914404"/>
              <a:gd name="connsiteX2-45" fmla="*/ 116389 w 2618958"/>
              <a:gd name="connsiteY2-46" fmla="*/ 4941225 h 6914404"/>
              <a:gd name="connsiteX3-47" fmla="*/ 2618958 w 2618958"/>
              <a:gd name="connsiteY3-48" fmla="*/ 6914404 h 6914404"/>
              <a:gd name="connsiteX4-49" fmla="*/ 2594895 w 2618958"/>
              <a:gd name="connsiteY4-50" fmla="*/ 8277 h 6914404"/>
              <a:gd name="connsiteX0-51" fmla="*/ 2594895 w 2618958"/>
              <a:gd name="connsiteY0-52" fmla="*/ 8277 h 6914404"/>
              <a:gd name="connsiteX1-53" fmla="*/ 985671 w 2618958"/>
              <a:gd name="connsiteY1-54" fmla="*/ 2184990 h 6914404"/>
              <a:gd name="connsiteX2-55" fmla="*/ 116389 w 2618958"/>
              <a:gd name="connsiteY2-56" fmla="*/ 4941225 h 6914404"/>
              <a:gd name="connsiteX3-57" fmla="*/ 2618958 w 2618958"/>
              <a:gd name="connsiteY3-58" fmla="*/ 6914404 h 6914404"/>
              <a:gd name="connsiteX4-59" fmla="*/ 2594895 w 2618958"/>
              <a:gd name="connsiteY4-60" fmla="*/ 8277 h 6914404"/>
              <a:gd name="connsiteX0-61" fmla="*/ 2517149 w 2541212"/>
              <a:gd name="connsiteY0-62" fmla="*/ 8277 h 6914404"/>
              <a:gd name="connsiteX1-63" fmla="*/ 907925 w 2541212"/>
              <a:gd name="connsiteY1-64" fmla="*/ 2184990 h 6914404"/>
              <a:gd name="connsiteX2-65" fmla="*/ 38643 w 2541212"/>
              <a:gd name="connsiteY2-66" fmla="*/ 4941225 h 6914404"/>
              <a:gd name="connsiteX3-67" fmla="*/ 2541212 w 2541212"/>
              <a:gd name="connsiteY3-68" fmla="*/ 6914404 h 6914404"/>
              <a:gd name="connsiteX4-69" fmla="*/ 2517149 w 2541212"/>
              <a:gd name="connsiteY4-70" fmla="*/ 8277 h 691440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541212" h="6914404">
                <a:moveTo>
                  <a:pt x="2517149" y="8277"/>
                </a:moveTo>
                <a:cubicBezTo>
                  <a:pt x="614154" y="-124071"/>
                  <a:pt x="1321009" y="1362832"/>
                  <a:pt x="907925" y="2184990"/>
                </a:cubicBezTo>
                <a:cubicBezTo>
                  <a:pt x="494841" y="3007148"/>
                  <a:pt x="-166896" y="3508464"/>
                  <a:pt x="38643" y="4941225"/>
                </a:cubicBezTo>
                <a:cubicBezTo>
                  <a:pt x="358482" y="6183486"/>
                  <a:pt x="1573672" y="6806120"/>
                  <a:pt x="2541212" y="6914404"/>
                </a:cubicBezTo>
                <a:lnTo>
                  <a:pt x="2517149" y="8277"/>
                </a:lnTo>
                <a:close/>
              </a:path>
            </a:pathLst>
          </a:custGeom>
          <a:gradFill>
            <a:gsLst>
              <a:gs pos="2000">
                <a:schemeClr val="accent1">
                  <a:alpha val="79000"/>
                </a:schemeClr>
              </a:gs>
              <a:gs pos="100000">
                <a:srgbClr val="09207D">
                  <a:alpha val="18000"/>
                </a:srgbClr>
              </a:gs>
            </a:gsLst>
            <a:path path="circle">
              <a:fillToRect l="50000" t="-80000" r="50000" b="18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8" name="文本框 27"/>
          <p:cNvSpPr txBox="1"/>
          <p:nvPr/>
        </p:nvSpPr>
        <p:spPr>
          <a:xfrm>
            <a:off x="615814" y="301337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gradFill>
                  <a:gsLst>
                    <a:gs pos="53000">
                      <a:srgbClr val="09207D"/>
                    </a:gs>
                    <a:gs pos="100000">
                      <a:srgbClr val="09207D"/>
                    </a:gs>
                  </a:gsLst>
                  <a:lin ang="5400000" scaled="0"/>
                </a:gradFill>
                <a:latin typeface="字魂105号-简雅黑" panose="00000500000000000000" pitchFamily="2" charset="-122"/>
                <a:ea typeface="字魂105号-简雅黑" panose="00000500000000000000" pitchFamily="2" charset="-122"/>
              </a:rPr>
              <a:t>点击添加标题</a:t>
            </a:r>
            <a:endParaRPr lang="zh-CN" altLang="en-US" sz="2400" dirty="0">
              <a:gradFill>
                <a:gsLst>
                  <a:gs pos="53000">
                    <a:srgbClr val="09207D"/>
                  </a:gs>
                  <a:gs pos="100000">
                    <a:srgbClr val="09207D"/>
                  </a:gs>
                </a:gsLst>
                <a:lin ang="5400000" scaled="0"/>
              </a:gradFill>
              <a:latin typeface="字魂105号-简雅黑" panose="00000500000000000000" pitchFamily="2" charset="-122"/>
              <a:ea typeface="字魂105号-简雅黑" panose="000005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3000">
        <p14:gallery dir="l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p="http://schemas.openxmlformats.org/presentationml/2006/main">
  <p:tag name="POCKET_APPLY_TIME" val="2020年5月6日"/>
  <p:tag name="POCKET_APPLY_TYPE" val="Slide"/>
  <p:tag name="APPLYTYPE" val="Text"/>
  <p:tag name="APPLYORDER" val="1"/>
</p:tagLst>
</file>

<file path=ppt/tags/tag10.xml><?xml version="1.0" encoding="utf-8"?>
<p:tagLst xmlns:p="http://schemas.openxmlformats.org/presentationml/2006/main">
  <p:tag name="POCKET_APPLY_TIME" val="2020年5月6日"/>
  <p:tag name="POCKET_APPLY_TYPE" val="Slide"/>
  <p:tag name="APPLYTYPE" val="SubTitle"/>
  <p:tag name="APPLYORDER" val="3"/>
</p:tagLst>
</file>

<file path=ppt/tags/tag11.xml><?xml version="1.0" encoding="utf-8"?>
<p:tagLst xmlns:p="http://schemas.openxmlformats.org/presentationml/2006/main">
  <p:tag name="POCKET_APPLY_TIME" val="2020年5月6日"/>
  <p:tag name="POCKET_APPLY_TYPE" val="Slide"/>
  <p:tag name="APPLYTYPE" val="Other"/>
  <p:tag name="APPLYORDER" val="1"/>
</p:tagLst>
</file>

<file path=ppt/tags/tag12.xml><?xml version="1.0" encoding="utf-8"?>
<p:tagLst xmlns:p="http://schemas.openxmlformats.org/presentationml/2006/main">
  <p:tag name="POCKET_APPLY_TIME" val="2020年5月6日"/>
  <p:tag name="POCKET_APPLY_TYPE" val="Slide"/>
  <p:tag name="APPLYTYPE" val="Other"/>
  <p:tag name="APPLYORDER" val="2"/>
</p:tagLst>
</file>

<file path=ppt/tags/tag13.xml><?xml version="1.0" encoding="utf-8"?>
<p:tagLst xmlns:p="http://schemas.openxmlformats.org/presentationml/2006/main">
  <p:tag name="POCKET_APPLY_TIME" val="2020年5月6日"/>
  <p:tag name="POCKET_APPLY_TYPE" val="Slide"/>
  <p:tag name="APPLYTYPE" val="Text"/>
  <p:tag name="APPLYORDER" val="4"/>
</p:tagLst>
</file>

<file path=ppt/tags/tag14.xml><?xml version="1.0" encoding="utf-8"?>
<p:tagLst xmlns:p="http://schemas.openxmlformats.org/presentationml/2006/main">
  <p:tag name="POCKET_APPLY_TIME" val="2020年5月6日"/>
  <p:tag name="POCKET_APPLY_TYPE" val="Slide"/>
  <p:tag name="APPLYTYPE" val="SubTitle"/>
  <p:tag name="APPLYORDER" val="4"/>
</p:tagLst>
</file>

<file path=ppt/tags/tag15.xml><?xml version="1.0" encoding="utf-8"?>
<p:tagLst xmlns:p="http://schemas.openxmlformats.org/presentationml/2006/main">
  <p:tag name="POCKET_APPLY_TIME" val="2020年5月6日"/>
  <p:tag name="POCKET_APPLY_TYPE" val="Slide"/>
  <p:tag name="APPLYTYPE" val="Other"/>
  <p:tag name="APPLYORDER" val="1"/>
</p:tagLst>
</file>

<file path=ppt/tags/tag16.xml><?xml version="1.0" encoding="utf-8"?>
<p:tagLst xmlns:p="http://schemas.openxmlformats.org/presentationml/2006/main">
  <p:tag name="POCKET_APPLY_TIME" val="2020年5月6日"/>
  <p:tag name="POCKET_APPLY_TYPE" val="Slide"/>
  <p:tag name="APPLYTYPE" val="Other"/>
  <p:tag name="APPLYORDER" val="2"/>
</p:tagLst>
</file>

<file path=ppt/tags/tag17.xml><?xml version="1.0" encoding="utf-8"?>
<p:tagLst xmlns:p="http://schemas.openxmlformats.org/presentationml/2006/main">
  <p:tag name="ISLIDE.DIAGRAM" val="#210850;"/>
</p:tagLst>
</file>

<file path=ppt/tags/tag18.xml><?xml version="1.0" encoding="utf-8"?>
<p:tagLst xmlns:p="http://schemas.openxmlformats.org/presentationml/2006/main">
  <p:tag name="MH_TYPE" val="#NeiR#"/>
  <p:tag name="MH_NUMBER" val="4"/>
  <p:tag name="MH_CATEGORY" val="#BingLLB#"/>
  <p:tag name="MH_LAYOUT" val="SubTitleText"/>
  <p:tag name="RESOURCELIBID_SLIDE" val="306452"/>
  <p:tag name="RESOURCELIB_SLIDETYPE" val="12"/>
  <p:tag name="POCKET_APPLY_TIME" val="2020年5月6日"/>
  <p:tag name="POCKET_APPLY_TYPE" val="Slide"/>
</p:tagLst>
</file>

<file path=ppt/tags/tag19.xml><?xml version="1.0" encoding="utf-8"?>
<p:tagLst xmlns:p="http://schemas.openxmlformats.org/presentationml/2006/main">
  <p:tag name="MH_TYPE" val="#NeiR#"/>
  <p:tag name="MH_NUMBER" val="4"/>
  <p:tag name="MH_CATEGORY" val="#BingLLB#"/>
  <p:tag name="MH_LAYOUT" val="SubTitleText"/>
  <p:tag name="RESOURCELIBID_SLIDE" val="306452"/>
  <p:tag name="RESOURCELIB_SLIDETYPE" val="12"/>
  <p:tag name="POCKET_APPLY_TIME" val="2020年5月6日"/>
  <p:tag name="POCKET_APPLY_TYPE" val="Slide"/>
</p:tagLst>
</file>

<file path=ppt/tags/tag2.xml><?xml version="1.0" encoding="utf-8"?>
<p:tagLst xmlns:p="http://schemas.openxmlformats.org/presentationml/2006/main">
  <p:tag name="POCKET_APPLY_TIME" val="2020年5月6日"/>
  <p:tag name="POCKET_APPLY_TYPE" val="Slide"/>
  <p:tag name="APPLYTYPE" val="Other"/>
  <p:tag name="APPLYORDER" val="1"/>
</p:tagLst>
</file>

<file path=ppt/tags/tag20.xml><?xml version="1.0" encoding="utf-8"?>
<p:tagLst xmlns:p="http://schemas.openxmlformats.org/presentationml/2006/main">
  <p:tag name="MH_TYPE" val="#NeiR#"/>
  <p:tag name="MH_NUMBER" val="4"/>
  <p:tag name="MH_CATEGORY" val="#BingLLB#"/>
  <p:tag name="MH_LAYOUT" val="SubTitleText"/>
  <p:tag name="RESOURCELIBID_SLIDE" val="306452"/>
  <p:tag name="RESOURCELIB_SLIDETYPE" val="12"/>
  <p:tag name="POCKET_APPLY_TIME" val="2020年5月6日"/>
  <p:tag name="POCKET_APPLY_TYPE" val="Slide"/>
</p:tagLst>
</file>

<file path=ppt/tags/tag3.xml><?xml version="1.0" encoding="utf-8"?>
<p:tagLst xmlns:p="http://schemas.openxmlformats.org/presentationml/2006/main">
  <p:tag name="POCKET_APPLY_TIME" val="2020年5月6日"/>
  <p:tag name="POCKET_APPLY_TYPE" val="Slide"/>
  <p:tag name="APPLYTYPE" val="Other"/>
  <p:tag name="APPLYORDER" val="2"/>
</p:tagLst>
</file>

<file path=ppt/tags/tag4.xml><?xml version="1.0" encoding="utf-8"?>
<p:tagLst xmlns:p="http://schemas.openxmlformats.org/presentationml/2006/main">
  <p:tag name="POCKET_APPLY_TIME" val="2020年5月6日"/>
  <p:tag name="POCKET_APPLY_TYPE" val="Slide"/>
  <p:tag name="APPLYTYPE" val="SubTitle"/>
  <p:tag name="APPLYORDER" val="1"/>
</p:tagLst>
</file>

<file path=ppt/tags/tag5.xml><?xml version="1.0" encoding="utf-8"?>
<p:tagLst xmlns:p="http://schemas.openxmlformats.org/presentationml/2006/main">
  <p:tag name="POCKET_APPLY_TIME" val="2020年5月6日"/>
  <p:tag name="POCKET_APPLY_TYPE" val="Slide"/>
  <p:tag name="APPLYTYPE" val="Text"/>
  <p:tag name="APPLYORDER" val="2"/>
</p:tagLst>
</file>

<file path=ppt/tags/tag6.xml><?xml version="1.0" encoding="utf-8"?>
<p:tagLst xmlns:p="http://schemas.openxmlformats.org/presentationml/2006/main">
  <p:tag name="POCKET_APPLY_TIME" val="2020年5月6日"/>
  <p:tag name="POCKET_APPLY_TYPE" val="Slide"/>
  <p:tag name="APPLYTYPE" val="SubTitle"/>
  <p:tag name="APPLYORDER" val="2"/>
</p:tagLst>
</file>

<file path=ppt/tags/tag7.xml><?xml version="1.0" encoding="utf-8"?>
<p:tagLst xmlns:p="http://schemas.openxmlformats.org/presentationml/2006/main">
  <p:tag name="POCKET_APPLY_TIME" val="2020年5月6日"/>
  <p:tag name="POCKET_APPLY_TYPE" val="Slide"/>
  <p:tag name="APPLYTYPE" val="Other"/>
  <p:tag name="APPLYORDER" val="1"/>
</p:tagLst>
</file>

<file path=ppt/tags/tag8.xml><?xml version="1.0" encoding="utf-8"?>
<p:tagLst xmlns:p="http://schemas.openxmlformats.org/presentationml/2006/main">
  <p:tag name="POCKET_APPLY_TIME" val="2020年5月6日"/>
  <p:tag name="POCKET_APPLY_TYPE" val="Slide"/>
  <p:tag name="APPLYTYPE" val="Other"/>
  <p:tag name="APPLYORDER" val="2"/>
</p:tagLst>
</file>

<file path=ppt/tags/tag9.xml><?xml version="1.0" encoding="utf-8"?>
<p:tagLst xmlns:p="http://schemas.openxmlformats.org/presentationml/2006/main">
  <p:tag name="POCKET_APPLY_TIME" val="2020年5月6日"/>
  <p:tag name="POCKET_APPLY_TYPE" val="Slide"/>
  <p:tag name="APPLYTYPE" val="Text"/>
  <p:tag name="APPLYORDER" val="3"/>
</p:tagLst>
</file>

<file path=ppt/theme/theme1.xml><?xml version="1.0" encoding="utf-8"?>
<a:theme xmlns:a="http://schemas.openxmlformats.org/drawingml/2006/main" name="webwppDef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09207D"/>
      </a:accent1>
      <a:accent2>
        <a:srgbClr val="0348F6"/>
      </a:accent2>
      <a:accent3>
        <a:srgbClr val="5A5A5A"/>
      </a:accent3>
      <a:accent4>
        <a:srgbClr val="797979"/>
      </a:accent4>
      <a:accent5>
        <a:srgbClr val="A5A5A5"/>
      </a:accent5>
      <a:accent6>
        <a:srgbClr val="C9C9C9"/>
      </a:accent6>
      <a:hlink>
        <a:srgbClr val="09207D"/>
      </a:hlink>
      <a:folHlink>
        <a:srgbClr val="BFBFBF"/>
      </a:folHlink>
    </a:clrScheme>
    <a:fontScheme name="自定义 4">
      <a:majorFont>
        <a:latin typeface="字魂105号-简雅黑"/>
        <a:ea typeface="字魂105号-简雅黑"/>
        <a:cs typeface=""/>
      </a:majorFont>
      <a:minorFont>
        <a:latin typeface="字魂105号-简雅黑"/>
        <a:ea typeface="字魂105号-简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09207D"/>
    </a:accent1>
    <a:accent2>
      <a:srgbClr val="0348F6"/>
    </a:accent2>
    <a:accent3>
      <a:srgbClr val="5A5A5A"/>
    </a:accent3>
    <a:accent4>
      <a:srgbClr val="797979"/>
    </a:accent4>
    <a:accent5>
      <a:srgbClr val="A5A5A5"/>
    </a:accent5>
    <a:accent6>
      <a:srgbClr val="C9C9C9"/>
    </a:accent6>
    <a:hlink>
      <a:srgbClr val="09207D"/>
    </a:hlink>
    <a:folHlink>
      <a:srgbClr val="BFBFBF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09207D"/>
    </a:accent1>
    <a:accent2>
      <a:srgbClr val="0348F6"/>
    </a:accent2>
    <a:accent3>
      <a:srgbClr val="5A5A5A"/>
    </a:accent3>
    <a:accent4>
      <a:srgbClr val="797979"/>
    </a:accent4>
    <a:accent5>
      <a:srgbClr val="A5A5A5"/>
    </a:accent5>
    <a:accent6>
      <a:srgbClr val="C9C9C9"/>
    </a:accent6>
    <a:hlink>
      <a:srgbClr val="09207D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4166</Words>
  <Application>WWO_openplatform_20200924161515-8e733aaadf</Application>
  <PresentationFormat>宽屏</PresentationFormat>
  <Paragraphs>348</Paragraphs>
  <Slides>20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20</vt:i4>
      </vt:variant>
    </vt:vector>
  </HeadingPairs>
  <TitlesOfParts>
    <vt:vector size="41" baseType="lpstr">
      <vt:lpstr>Arial</vt:lpstr>
      <vt:lpstr>宋体</vt:lpstr>
      <vt:lpstr>Wingdings</vt:lpstr>
      <vt:lpstr>字魂105号-简雅黑</vt:lpstr>
      <vt:lpstr>汉仪中黑KW</vt:lpstr>
      <vt:lpstr>思源黑体 CN Medium</vt:lpstr>
      <vt:lpstr>Segoe UI</vt:lpstr>
      <vt:lpstr>Nexa Bold</vt:lpstr>
      <vt:lpstr>微软雅黑</vt:lpstr>
      <vt:lpstr>Calibri</vt:lpstr>
      <vt:lpstr>Rajdhani</vt:lpstr>
      <vt:lpstr>Arial Narrow</vt:lpstr>
      <vt:lpstr>Times New Roman</vt:lpstr>
      <vt:lpstr>汉仪书宋二KW</vt:lpstr>
      <vt:lpstr>Segoe UI</vt:lpstr>
      <vt:lpstr>字魂36号-正文宋楷</vt:lpstr>
      <vt:lpstr>思源黑体 CN Regular</vt:lpstr>
      <vt:lpstr>汉仪旗黑KW 55S</vt:lpstr>
      <vt:lpstr>Georgia</vt:lpstr>
      <vt:lpstr>webwppDefTheme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mac</dc:creator>
  <cp:lastModifiedBy>上海维湾8号机</cp:lastModifiedBy>
  <dcterms:created xsi:type="dcterms:W3CDTF">2021-12-08T10:46:03Z</dcterms:created>
  <dcterms:modified xsi:type="dcterms:W3CDTF">2021-12-08T10:46:03Z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2052-0.0.0.0</vt:lpwstr>
  </property>
</Properties>
</file>